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388" r:id="rId7"/>
    <p:sldId id="261" r:id="rId8"/>
    <p:sldId id="372" r:id="rId9"/>
    <p:sldId id="373" r:id="rId10"/>
    <p:sldId id="374" r:id="rId11"/>
    <p:sldId id="375" r:id="rId12"/>
    <p:sldId id="376" r:id="rId13"/>
    <p:sldId id="377" r:id="rId14"/>
    <p:sldId id="263" r:id="rId15"/>
    <p:sldId id="264" r:id="rId16"/>
    <p:sldId id="266" r:id="rId17"/>
    <p:sldId id="334" r:id="rId18"/>
    <p:sldId id="267" r:id="rId19"/>
    <p:sldId id="378" r:id="rId20"/>
    <p:sldId id="379" r:id="rId21"/>
    <p:sldId id="394" r:id="rId22"/>
    <p:sldId id="395" r:id="rId23"/>
    <p:sldId id="396" r:id="rId24"/>
    <p:sldId id="397" r:id="rId25"/>
    <p:sldId id="391" r:id="rId26"/>
    <p:sldId id="392" r:id="rId27"/>
    <p:sldId id="393" r:id="rId28"/>
    <p:sldId id="380" r:id="rId29"/>
    <p:sldId id="382" r:id="rId30"/>
    <p:sldId id="383" r:id="rId31"/>
    <p:sldId id="381" r:id="rId32"/>
    <p:sldId id="384" r:id="rId33"/>
    <p:sldId id="385" r:id="rId34"/>
    <p:sldId id="386" r:id="rId35"/>
    <p:sldId id="387" r:id="rId36"/>
    <p:sldId id="389" r:id="rId37"/>
    <p:sldId id="390" r:id="rId38"/>
    <p:sldId id="311" r:id="rId39"/>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16" userDrawn="1">
          <p15:clr>
            <a:srgbClr val="000000"/>
          </p15:clr>
        </p15:guide>
        <p15:guide id="2" pos="2880" userDrawn="1">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ina Wojciechowska-Boruta" initials="" lastIdx="8" clrIdx="0"/>
  <p:cmAuthor id="1" name="Natalia Gębsk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55EA2-BAD6-4BF6-BE6F-5A4CDEA84656}" v="158" dt="2025-01-10T14:51:1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34" d="100"/>
          <a:sy n="134" d="100"/>
        </p:scale>
        <p:origin x="-1262" y="-595"/>
      </p:cViewPr>
      <p:guideLst>
        <p:guide orient="horz" pos="211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a niculae" userId="2ea82806eae3d8e9" providerId="LiveId" clId="{8EC55EA2-BAD6-4BF6-BE6F-5A4CDEA84656}"/>
    <pc:docChg chg="undo redo custSel addSld delSld modSld">
      <pc:chgData name="alina niculae" userId="2ea82806eae3d8e9" providerId="LiveId" clId="{8EC55EA2-BAD6-4BF6-BE6F-5A4CDEA84656}" dt="2025-01-15T17:18:52.504" v="2770" actId="14100"/>
      <pc:docMkLst>
        <pc:docMk/>
      </pc:docMkLst>
      <pc:sldChg chg="modSp mod">
        <pc:chgData name="alina niculae" userId="2ea82806eae3d8e9" providerId="LiveId" clId="{8EC55EA2-BAD6-4BF6-BE6F-5A4CDEA84656}" dt="2025-01-15T10:32:43.032" v="2766" actId="20577"/>
        <pc:sldMkLst>
          <pc:docMk/>
          <pc:sldMk cId="0" sldId="256"/>
        </pc:sldMkLst>
        <pc:spChg chg="mod">
          <ac:chgData name="alina niculae" userId="2ea82806eae3d8e9" providerId="LiveId" clId="{8EC55EA2-BAD6-4BF6-BE6F-5A4CDEA84656}" dt="2025-01-10T14:54:33.395" v="2707" actId="1076"/>
          <ac:spMkLst>
            <pc:docMk/>
            <pc:sldMk cId="0" sldId="256"/>
            <ac:spMk id="84" creationId="{00000000-0000-0000-0000-000000000000}"/>
          </ac:spMkLst>
        </pc:spChg>
        <pc:spChg chg="mod">
          <ac:chgData name="alina niculae" userId="2ea82806eae3d8e9" providerId="LiveId" clId="{8EC55EA2-BAD6-4BF6-BE6F-5A4CDEA84656}" dt="2025-01-15T10:32:43.032" v="2766" actId="20577"/>
          <ac:spMkLst>
            <pc:docMk/>
            <pc:sldMk cId="0" sldId="256"/>
            <ac:spMk id="90" creationId="{00000000-0000-0000-0000-000000000000}"/>
          </ac:spMkLst>
        </pc:spChg>
      </pc:sldChg>
      <pc:sldChg chg="addSp delSp modSp mod">
        <pc:chgData name="alina niculae" userId="2ea82806eae3d8e9" providerId="LiveId" clId="{8EC55EA2-BAD6-4BF6-BE6F-5A4CDEA84656}" dt="2025-01-15T14:55:04.652" v="2769" actId="20577"/>
        <pc:sldMkLst>
          <pc:docMk/>
          <pc:sldMk cId="0" sldId="257"/>
        </pc:sldMkLst>
        <pc:spChg chg="mod">
          <ac:chgData name="alina niculae" userId="2ea82806eae3d8e9" providerId="LiveId" clId="{8EC55EA2-BAD6-4BF6-BE6F-5A4CDEA84656}" dt="2025-01-10T09:21:42.849" v="348"/>
          <ac:spMkLst>
            <pc:docMk/>
            <pc:sldMk cId="0" sldId="257"/>
            <ac:spMk id="5" creationId="{00000000-0000-0000-0000-000000000000}"/>
          </ac:spMkLst>
        </pc:spChg>
        <pc:spChg chg="add del mod">
          <ac:chgData name="alina niculae" userId="2ea82806eae3d8e9" providerId="LiveId" clId="{8EC55EA2-BAD6-4BF6-BE6F-5A4CDEA84656}" dt="2025-01-10T09:19:19.006" v="310" actId="20577"/>
          <ac:spMkLst>
            <pc:docMk/>
            <pc:sldMk cId="0" sldId="257"/>
            <ac:spMk id="98" creationId="{00000000-0000-0000-0000-000000000000}"/>
          </ac:spMkLst>
        </pc:spChg>
        <pc:spChg chg="mod">
          <ac:chgData name="alina niculae" userId="2ea82806eae3d8e9" providerId="LiveId" clId="{8EC55EA2-BAD6-4BF6-BE6F-5A4CDEA84656}" dt="2025-01-10T09:19:51.801" v="323" actId="14100"/>
          <ac:spMkLst>
            <pc:docMk/>
            <pc:sldMk cId="0" sldId="257"/>
            <ac:spMk id="114" creationId="{00000000-0000-0000-0000-000000000000}"/>
          </ac:spMkLst>
        </pc:spChg>
        <pc:spChg chg="add del mod">
          <ac:chgData name="alina niculae" userId="2ea82806eae3d8e9" providerId="LiveId" clId="{8EC55EA2-BAD6-4BF6-BE6F-5A4CDEA84656}" dt="2025-01-10T09:23:53.404" v="444" actId="20577"/>
          <ac:spMkLst>
            <pc:docMk/>
            <pc:sldMk cId="0" sldId="257"/>
            <ac:spMk id="119" creationId="{00000000-0000-0000-0000-000000000000}"/>
          </ac:spMkLst>
        </pc:spChg>
        <pc:spChg chg="add del mod">
          <ac:chgData name="alina niculae" userId="2ea82806eae3d8e9" providerId="LiveId" clId="{8EC55EA2-BAD6-4BF6-BE6F-5A4CDEA84656}" dt="2025-01-10T09:26:39.239" v="484" actId="20577"/>
          <ac:spMkLst>
            <pc:docMk/>
            <pc:sldMk cId="0" sldId="257"/>
            <ac:spMk id="120" creationId="{00000000-0000-0000-0000-000000000000}"/>
          </ac:spMkLst>
        </pc:spChg>
        <pc:spChg chg="mod">
          <ac:chgData name="alina niculae" userId="2ea82806eae3d8e9" providerId="LiveId" clId="{8EC55EA2-BAD6-4BF6-BE6F-5A4CDEA84656}" dt="2025-01-15T14:55:04.652" v="2769" actId="20577"/>
          <ac:spMkLst>
            <pc:docMk/>
            <pc:sldMk cId="0" sldId="257"/>
            <ac:spMk id="121" creationId="{00000000-0000-0000-0000-000000000000}"/>
          </ac:spMkLst>
        </pc:spChg>
        <pc:spChg chg="mod">
          <ac:chgData name="alina niculae" userId="2ea82806eae3d8e9" providerId="LiveId" clId="{8EC55EA2-BAD6-4BF6-BE6F-5A4CDEA84656}" dt="2025-01-10T09:19:34.685" v="314" actId="14100"/>
          <ac:spMkLst>
            <pc:docMk/>
            <pc:sldMk cId="0" sldId="257"/>
            <ac:spMk id="122" creationId="{00000000-0000-0000-0000-000000000000}"/>
          </ac:spMkLst>
        </pc:spChg>
        <pc:spChg chg="mod">
          <ac:chgData name="alina niculae" userId="2ea82806eae3d8e9" providerId="LiveId" clId="{8EC55EA2-BAD6-4BF6-BE6F-5A4CDEA84656}" dt="2025-01-10T09:44:11.774" v="920" actId="113"/>
          <ac:spMkLst>
            <pc:docMk/>
            <pc:sldMk cId="0" sldId="257"/>
            <ac:spMk id="123" creationId="{00000000-0000-0000-0000-000000000000}"/>
          </ac:spMkLst>
        </pc:spChg>
        <pc:spChg chg="mod">
          <ac:chgData name="alina niculae" userId="2ea82806eae3d8e9" providerId="LiveId" clId="{8EC55EA2-BAD6-4BF6-BE6F-5A4CDEA84656}" dt="2025-01-10T09:20:29.666" v="347" actId="20577"/>
          <ac:spMkLst>
            <pc:docMk/>
            <pc:sldMk cId="0" sldId="257"/>
            <ac:spMk id="124" creationId="{00000000-0000-0000-0000-000000000000}"/>
          </ac:spMkLst>
        </pc:spChg>
      </pc:sldChg>
      <pc:sldChg chg="addSp delSp modSp mod">
        <pc:chgData name="alina niculae" userId="2ea82806eae3d8e9" providerId="LiveId" clId="{8EC55EA2-BAD6-4BF6-BE6F-5A4CDEA84656}" dt="2025-01-10T09:44:17.859" v="921" actId="113"/>
        <pc:sldMkLst>
          <pc:docMk/>
          <pc:sldMk cId="0" sldId="258"/>
        </pc:sldMkLst>
        <pc:spChg chg="mod">
          <ac:chgData name="alina niculae" userId="2ea82806eae3d8e9" providerId="LiveId" clId="{8EC55EA2-BAD6-4BF6-BE6F-5A4CDEA84656}" dt="2025-01-10T09:41:49.086" v="895"/>
          <ac:spMkLst>
            <pc:docMk/>
            <pc:sldMk cId="0" sldId="258"/>
            <ac:spMk id="4" creationId="{BD1A8DBC-7E9A-F9BA-B956-F0B0AC29A6B3}"/>
          </ac:spMkLst>
        </pc:spChg>
        <pc:spChg chg="mod">
          <ac:chgData name="alina niculae" userId="2ea82806eae3d8e9" providerId="LiveId" clId="{8EC55EA2-BAD6-4BF6-BE6F-5A4CDEA84656}" dt="2025-01-10T09:41:49.086" v="895"/>
          <ac:spMkLst>
            <pc:docMk/>
            <pc:sldMk cId="0" sldId="258"/>
            <ac:spMk id="5" creationId="{A8F2BB10-3FDF-A95A-D2C7-43247B850625}"/>
          </ac:spMkLst>
        </pc:spChg>
        <pc:spChg chg="mod">
          <ac:chgData name="alina niculae" userId="2ea82806eae3d8e9" providerId="LiveId" clId="{8EC55EA2-BAD6-4BF6-BE6F-5A4CDEA84656}" dt="2025-01-10T09:44:17.859" v="921" actId="113"/>
          <ac:spMkLst>
            <pc:docMk/>
            <pc:sldMk cId="0" sldId="258"/>
            <ac:spMk id="139" creationId="{00000000-0000-0000-0000-000000000000}"/>
          </ac:spMkLst>
        </pc:spChg>
        <pc:spChg chg="mod">
          <ac:chgData name="alina niculae" userId="2ea82806eae3d8e9" providerId="LiveId" clId="{8EC55EA2-BAD6-4BF6-BE6F-5A4CDEA84656}" dt="2025-01-10T09:43:06.452" v="914" actId="20577"/>
          <ac:spMkLst>
            <pc:docMk/>
            <pc:sldMk cId="0" sldId="258"/>
            <ac:spMk id="141" creationId="{00000000-0000-0000-0000-000000000000}"/>
          </ac:spMkLst>
        </pc:spChg>
        <pc:spChg chg="mod">
          <ac:chgData name="alina niculae" userId="2ea82806eae3d8e9" providerId="LiveId" clId="{8EC55EA2-BAD6-4BF6-BE6F-5A4CDEA84656}" dt="2025-01-10T09:42:14.958" v="900" actId="1076"/>
          <ac:spMkLst>
            <pc:docMk/>
            <pc:sldMk cId="0" sldId="258"/>
            <ac:spMk id="673" creationId="{00000000-0000-0000-0000-000000000000}"/>
          </ac:spMkLst>
        </pc:spChg>
        <pc:grpChg chg="add mod">
          <ac:chgData name="alina niculae" userId="2ea82806eae3d8e9" providerId="LiveId" clId="{8EC55EA2-BAD6-4BF6-BE6F-5A4CDEA84656}" dt="2025-01-10T09:43:19.403" v="916" actId="1076"/>
          <ac:grpSpMkLst>
            <pc:docMk/>
            <pc:sldMk cId="0" sldId="258"/>
            <ac:grpSpMk id="3" creationId="{B70A42FF-19B1-7791-6FFB-77FC83B76277}"/>
          </ac:grpSpMkLst>
        </pc:grpChg>
      </pc:sldChg>
      <pc:sldChg chg="modSp mod">
        <pc:chgData name="alina niculae" userId="2ea82806eae3d8e9" providerId="LiveId" clId="{8EC55EA2-BAD6-4BF6-BE6F-5A4CDEA84656}" dt="2025-01-10T09:41:27.718" v="894" actId="14100"/>
        <pc:sldMkLst>
          <pc:docMk/>
          <pc:sldMk cId="0" sldId="259"/>
        </pc:sldMkLst>
        <pc:spChg chg="mod">
          <ac:chgData name="alina niculae" userId="2ea82806eae3d8e9" providerId="LiveId" clId="{8EC55EA2-BAD6-4BF6-BE6F-5A4CDEA84656}" dt="2025-01-10T09:37:38.353" v="835" actId="14100"/>
          <ac:spMkLst>
            <pc:docMk/>
            <pc:sldMk cId="0" sldId="259"/>
            <ac:spMk id="170" creationId="{00000000-0000-0000-0000-000000000000}"/>
          </ac:spMkLst>
        </pc:spChg>
        <pc:spChg chg="mod">
          <ac:chgData name="alina niculae" userId="2ea82806eae3d8e9" providerId="LiveId" clId="{8EC55EA2-BAD6-4BF6-BE6F-5A4CDEA84656}" dt="2025-01-10T09:41:27.718" v="894" actId="14100"/>
          <ac:spMkLst>
            <pc:docMk/>
            <pc:sldMk cId="0" sldId="259"/>
            <ac:spMk id="171" creationId="{00000000-0000-0000-0000-000000000000}"/>
          </ac:spMkLst>
        </pc:spChg>
        <pc:spChg chg="mod">
          <ac:chgData name="alina niculae" userId="2ea82806eae3d8e9" providerId="LiveId" clId="{8EC55EA2-BAD6-4BF6-BE6F-5A4CDEA84656}" dt="2025-01-10T09:39:11.686" v="841" actId="14100"/>
          <ac:spMkLst>
            <pc:docMk/>
            <pc:sldMk cId="0" sldId="259"/>
            <ac:spMk id="172" creationId="{00000000-0000-0000-0000-000000000000}"/>
          </ac:spMkLst>
        </pc:spChg>
        <pc:spChg chg="mod">
          <ac:chgData name="alina niculae" userId="2ea82806eae3d8e9" providerId="LiveId" clId="{8EC55EA2-BAD6-4BF6-BE6F-5A4CDEA84656}" dt="2025-01-10T09:34:02.435" v="605" actId="20577"/>
          <ac:spMkLst>
            <pc:docMk/>
            <pc:sldMk cId="0" sldId="259"/>
            <ac:spMk id="173" creationId="{00000000-0000-0000-0000-000000000000}"/>
          </ac:spMkLst>
        </pc:spChg>
        <pc:spChg chg="mod">
          <ac:chgData name="alina niculae" userId="2ea82806eae3d8e9" providerId="LiveId" clId="{8EC55EA2-BAD6-4BF6-BE6F-5A4CDEA84656}" dt="2025-01-10T09:35:15.652" v="742" actId="20577"/>
          <ac:spMkLst>
            <pc:docMk/>
            <pc:sldMk cId="0" sldId="259"/>
            <ac:spMk id="174" creationId="{00000000-0000-0000-0000-000000000000}"/>
          </ac:spMkLst>
        </pc:spChg>
        <pc:spChg chg="mod">
          <ac:chgData name="alina niculae" userId="2ea82806eae3d8e9" providerId="LiveId" clId="{8EC55EA2-BAD6-4BF6-BE6F-5A4CDEA84656}" dt="2025-01-10T09:36:06.300" v="771" actId="20577"/>
          <ac:spMkLst>
            <pc:docMk/>
            <pc:sldMk cId="0" sldId="259"/>
            <ac:spMk id="175" creationId="{00000000-0000-0000-0000-000000000000}"/>
          </ac:spMkLst>
        </pc:spChg>
        <pc:spChg chg="mod">
          <ac:chgData name="alina niculae" userId="2ea82806eae3d8e9" providerId="LiveId" clId="{8EC55EA2-BAD6-4BF6-BE6F-5A4CDEA84656}" dt="2025-01-10T09:34:41.331" v="717" actId="20577"/>
          <ac:spMkLst>
            <pc:docMk/>
            <pc:sldMk cId="0" sldId="259"/>
            <ac:spMk id="176" creationId="{00000000-0000-0000-0000-000000000000}"/>
          </ac:spMkLst>
        </pc:spChg>
        <pc:spChg chg="mod">
          <ac:chgData name="alina niculae" userId="2ea82806eae3d8e9" providerId="LiveId" clId="{8EC55EA2-BAD6-4BF6-BE6F-5A4CDEA84656}" dt="2025-01-10T09:35:34.823" v="769" actId="20577"/>
          <ac:spMkLst>
            <pc:docMk/>
            <pc:sldMk cId="0" sldId="259"/>
            <ac:spMk id="177" creationId="{00000000-0000-0000-0000-000000000000}"/>
          </ac:spMkLst>
        </pc:spChg>
        <pc:spChg chg="mod">
          <ac:chgData name="alina niculae" userId="2ea82806eae3d8e9" providerId="LiveId" clId="{8EC55EA2-BAD6-4BF6-BE6F-5A4CDEA84656}" dt="2025-01-10T09:36:39.912" v="828" actId="20577"/>
          <ac:spMkLst>
            <pc:docMk/>
            <pc:sldMk cId="0" sldId="259"/>
            <ac:spMk id="178" creationId="{00000000-0000-0000-0000-000000000000}"/>
          </ac:spMkLst>
        </pc:spChg>
        <pc:grpChg chg="mod">
          <ac:chgData name="alina niculae" userId="2ea82806eae3d8e9" providerId="LiveId" clId="{8EC55EA2-BAD6-4BF6-BE6F-5A4CDEA84656}" dt="2025-01-10T09:40:57.342" v="888" actId="1076"/>
          <ac:grpSpMkLst>
            <pc:docMk/>
            <pc:sldMk cId="0" sldId="259"/>
            <ac:grpSpMk id="158" creationId="{00000000-0000-0000-0000-000000000000}"/>
          </ac:grpSpMkLst>
        </pc:grpChg>
        <pc:grpChg chg="mod">
          <ac:chgData name="alina niculae" userId="2ea82806eae3d8e9" providerId="LiveId" clId="{8EC55EA2-BAD6-4BF6-BE6F-5A4CDEA84656}" dt="2025-01-10T09:40:49.054" v="886" actId="1076"/>
          <ac:grpSpMkLst>
            <pc:docMk/>
            <pc:sldMk cId="0" sldId="259"/>
            <ac:grpSpMk id="161" creationId="{00000000-0000-0000-0000-000000000000}"/>
          </ac:grpSpMkLst>
        </pc:grpChg>
        <pc:grpChg chg="mod">
          <ac:chgData name="alina niculae" userId="2ea82806eae3d8e9" providerId="LiveId" clId="{8EC55EA2-BAD6-4BF6-BE6F-5A4CDEA84656}" dt="2025-01-10T09:41:12.347" v="892" actId="1076"/>
          <ac:grpSpMkLst>
            <pc:docMk/>
            <pc:sldMk cId="0" sldId="259"/>
            <ac:grpSpMk id="164" creationId="{00000000-0000-0000-0000-000000000000}"/>
          </ac:grpSpMkLst>
        </pc:grpChg>
        <pc:grpChg chg="mod">
          <ac:chgData name="alina niculae" userId="2ea82806eae3d8e9" providerId="LiveId" clId="{8EC55EA2-BAD6-4BF6-BE6F-5A4CDEA84656}" dt="2025-01-10T09:41:19.697" v="893" actId="1076"/>
          <ac:grpSpMkLst>
            <pc:docMk/>
            <pc:sldMk cId="0" sldId="259"/>
            <ac:grpSpMk id="167" creationId="{00000000-0000-0000-0000-000000000000}"/>
          </ac:grpSpMkLst>
        </pc:grpChg>
      </pc:sldChg>
      <pc:sldChg chg="addSp modSp mod">
        <pc:chgData name="alina niculae" userId="2ea82806eae3d8e9" providerId="LiveId" clId="{8EC55EA2-BAD6-4BF6-BE6F-5A4CDEA84656}" dt="2025-01-10T09:49:07.156" v="984" actId="1035"/>
        <pc:sldMkLst>
          <pc:docMk/>
          <pc:sldMk cId="0" sldId="260"/>
        </pc:sldMkLst>
        <pc:spChg chg="add mod">
          <ac:chgData name="alina niculae" userId="2ea82806eae3d8e9" providerId="LiveId" clId="{8EC55EA2-BAD6-4BF6-BE6F-5A4CDEA84656}" dt="2025-01-10T09:49:07.156" v="984" actId="1035"/>
          <ac:spMkLst>
            <pc:docMk/>
            <pc:sldMk cId="0" sldId="260"/>
            <ac:spMk id="2" creationId="{A312F233-4F02-AB81-2EF2-6848BED5DC71}"/>
          </ac:spMkLst>
        </pc:spChg>
        <pc:spChg chg="mod">
          <ac:chgData name="alina niculae" userId="2ea82806eae3d8e9" providerId="LiveId" clId="{8EC55EA2-BAD6-4BF6-BE6F-5A4CDEA84656}" dt="2025-01-10T09:48:58.910" v="970" actId="1035"/>
          <ac:spMkLst>
            <pc:docMk/>
            <pc:sldMk cId="0" sldId="260"/>
            <ac:spMk id="185" creationId="{00000000-0000-0000-0000-000000000000}"/>
          </ac:spMkLst>
        </pc:spChg>
      </pc:sldChg>
      <pc:sldChg chg="addSp delSp modSp mod">
        <pc:chgData name="alina niculae" userId="2ea82806eae3d8e9" providerId="LiveId" clId="{8EC55EA2-BAD6-4BF6-BE6F-5A4CDEA84656}" dt="2025-01-10T09:53:23.367" v="1010" actId="1076"/>
        <pc:sldMkLst>
          <pc:docMk/>
          <pc:sldMk cId="0" sldId="261"/>
        </pc:sldMkLst>
        <pc:spChg chg="mod">
          <ac:chgData name="alina niculae" userId="2ea82806eae3d8e9" providerId="LiveId" clId="{8EC55EA2-BAD6-4BF6-BE6F-5A4CDEA84656}" dt="2025-01-10T09:53:09.324" v="1007"/>
          <ac:spMkLst>
            <pc:docMk/>
            <pc:sldMk cId="0" sldId="261"/>
            <ac:spMk id="3" creationId="{56FB3153-FCEF-92F1-3C7B-8722CBB9BD8B}"/>
          </ac:spMkLst>
        </pc:spChg>
        <pc:spChg chg="mod">
          <ac:chgData name="alina niculae" userId="2ea82806eae3d8e9" providerId="LiveId" clId="{8EC55EA2-BAD6-4BF6-BE6F-5A4CDEA84656}" dt="2025-01-10T09:53:09.324" v="1007"/>
          <ac:spMkLst>
            <pc:docMk/>
            <pc:sldMk cId="0" sldId="261"/>
            <ac:spMk id="4" creationId="{D7052EA2-1A9C-C347-9169-224AAFE0EB4B}"/>
          </ac:spMkLst>
        </pc:spChg>
        <pc:spChg chg="mod">
          <ac:chgData name="alina niculae" userId="2ea82806eae3d8e9" providerId="LiveId" clId="{8EC55EA2-BAD6-4BF6-BE6F-5A4CDEA84656}" dt="2025-01-10T09:53:15.504" v="1009"/>
          <ac:spMkLst>
            <pc:docMk/>
            <pc:sldMk cId="0" sldId="261"/>
            <ac:spMk id="6" creationId="{D2EFA8B4-4BCE-8EB3-1122-2E580ABC4104}"/>
          </ac:spMkLst>
        </pc:spChg>
        <pc:spChg chg="mod">
          <ac:chgData name="alina niculae" userId="2ea82806eae3d8e9" providerId="LiveId" clId="{8EC55EA2-BAD6-4BF6-BE6F-5A4CDEA84656}" dt="2025-01-10T09:53:15.504" v="1009"/>
          <ac:spMkLst>
            <pc:docMk/>
            <pc:sldMk cId="0" sldId="261"/>
            <ac:spMk id="7" creationId="{A9834FA0-D696-DD5E-2C14-70E4B6436BB2}"/>
          </ac:spMkLst>
        </pc:spChg>
        <pc:spChg chg="mod">
          <ac:chgData name="alina niculae" userId="2ea82806eae3d8e9" providerId="LiveId" clId="{8EC55EA2-BAD6-4BF6-BE6F-5A4CDEA84656}" dt="2025-01-10T09:52:57.015" v="1005" actId="20577"/>
          <ac:spMkLst>
            <pc:docMk/>
            <pc:sldMk cId="0" sldId="261"/>
            <ac:spMk id="218" creationId="{00000000-0000-0000-0000-000000000000}"/>
          </ac:spMkLst>
        </pc:spChg>
        <pc:spChg chg="mod">
          <ac:chgData name="alina niculae" userId="2ea82806eae3d8e9" providerId="LiveId" clId="{8EC55EA2-BAD6-4BF6-BE6F-5A4CDEA84656}" dt="2025-01-10T09:50:45.790" v="988" actId="14100"/>
          <ac:spMkLst>
            <pc:docMk/>
            <pc:sldMk cId="0" sldId="261"/>
            <ac:spMk id="223" creationId="{00000000-0000-0000-0000-000000000000}"/>
          </ac:spMkLst>
        </pc:spChg>
        <pc:grpChg chg="add mod">
          <ac:chgData name="alina niculae" userId="2ea82806eae3d8e9" providerId="LiveId" clId="{8EC55EA2-BAD6-4BF6-BE6F-5A4CDEA84656}" dt="2025-01-10T09:53:13.513" v="1008" actId="1076"/>
          <ac:grpSpMkLst>
            <pc:docMk/>
            <pc:sldMk cId="0" sldId="261"/>
            <ac:grpSpMk id="2" creationId="{AD4FAA5E-D6BE-46FA-5DEC-5BC22A7358E6}"/>
          </ac:grpSpMkLst>
        </pc:grpChg>
        <pc:grpChg chg="add mod">
          <ac:chgData name="alina niculae" userId="2ea82806eae3d8e9" providerId="LiveId" clId="{8EC55EA2-BAD6-4BF6-BE6F-5A4CDEA84656}" dt="2025-01-10T09:53:23.367" v="1010" actId="1076"/>
          <ac:grpSpMkLst>
            <pc:docMk/>
            <pc:sldMk cId="0" sldId="261"/>
            <ac:grpSpMk id="5" creationId="{4A083D5A-6F88-3B60-9F9F-9A61CFA53525}"/>
          </ac:grpSpMkLst>
        </pc:grpChg>
        <pc:grpChg chg="mod">
          <ac:chgData name="alina niculae" userId="2ea82806eae3d8e9" providerId="LiveId" clId="{8EC55EA2-BAD6-4BF6-BE6F-5A4CDEA84656}" dt="2025-01-10T09:53:05.018" v="1006" actId="1076"/>
          <ac:grpSpMkLst>
            <pc:docMk/>
            <pc:sldMk cId="0" sldId="261"/>
            <ac:grpSpMk id="206" creationId="{00000000-0000-0000-0000-000000000000}"/>
          </ac:grpSpMkLst>
        </pc:grpChg>
      </pc:sldChg>
      <pc:sldChg chg="del">
        <pc:chgData name="alina niculae" userId="2ea82806eae3d8e9" providerId="LiveId" clId="{8EC55EA2-BAD6-4BF6-BE6F-5A4CDEA84656}" dt="2025-01-10T14:37:11.057" v="2579" actId="2696"/>
        <pc:sldMkLst>
          <pc:docMk/>
          <pc:sldMk cId="0" sldId="262"/>
        </pc:sldMkLst>
      </pc:sldChg>
      <pc:sldChg chg="del">
        <pc:chgData name="alina niculae" userId="2ea82806eae3d8e9" providerId="LiveId" clId="{8EC55EA2-BAD6-4BF6-BE6F-5A4CDEA84656}" dt="2025-01-10T10:44:04.762" v="1334" actId="2696"/>
        <pc:sldMkLst>
          <pc:docMk/>
          <pc:sldMk cId="0" sldId="263"/>
        </pc:sldMkLst>
      </pc:sldChg>
      <pc:sldChg chg="delSp modSp mod">
        <pc:chgData name="alina niculae" userId="2ea82806eae3d8e9" providerId="LiveId" clId="{8EC55EA2-BAD6-4BF6-BE6F-5A4CDEA84656}" dt="2025-01-10T10:44:26.690" v="1340" actId="478"/>
        <pc:sldMkLst>
          <pc:docMk/>
          <pc:sldMk cId="1917990020" sldId="263"/>
        </pc:sldMkLst>
        <pc:spChg chg="mod">
          <ac:chgData name="alina niculae" userId="2ea82806eae3d8e9" providerId="LiveId" clId="{8EC55EA2-BAD6-4BF6-BE6F-5A4CDEA84656}" dt="2025-01-10T10:44:18.776" v="1338" actId="20577"/>
          <ac:spMkLst>
            <pc:docMk/>
            <pc:sldMk cId="1917990020" sldId="263"/>
            <ac:spMk id="239" creationId="{00000000-0000-0000-0000-000000000000}"/>
          </ac:spMkLst>
        </pc:spChg>
      </pc:sldChg>
      <pc:sldChg chg="addSp delSp modSp mod">
        <pc:chgData name="alina niculae" userId="2ea82806eae3d8e9" providerId="LiveId" clId="{8EC55EA2-BAD6-4BF6-BE6F-5A4CDEA84656}" dt="2025-01-10T11:14:54.789" v="1437" actId="1076"/>
        <pc:sldMkLst>
          <pc:docMk/>
          <pc:sldMk cId="0" sldId="264"/>
        </pc:sldMkLst>
        <pc:picChg chg="add mod">
          <ac:chgData name="alina niculae" userId="2ea82806eae3d8e9" providerId="LiveId" clId="{8EC55EA2-BAD6-4BF6-BE6F-5A4CDEA84656}" dt="2025-01-10T11:14:54.789" v="1437" actId="1076"/>
          <ac:picMkLst>
            <pc:docMk/>
            <pc:sldMk cId="0" sldId="264"/>
            <ac:picMk id="4" creationId="{FE70E7FA-61FA-97C1-265A-3A08DDC33EAB}"/>
          </ac:picMkLst>
        </pc:picChg>
      </pc:sldChg>
      <pc:sldChg chg="del">
        <pc:chgData name="alina niculae" userId="2ea82806eae3d8e9" providerId="LiveId" clId="{8EC55EA2-BAD6-4BF6-BE6F-5A4CDEA84656}" dt="2025-01-10T14:55:12.053" v="2711" actId="47"/>
        <pc:sldMkLst>
          <pc:docMk/>
          <pc:sldMk cId="0" sldId="265"/>
        </pc:sldMkLst>
      </pc:sldChg>
      <pc:sldChg chg="addSp delSp modSp mod">
        <pc:chgData name="alina niculae" userId="2ea82806eae3d8e9" providerId="LiveId" clId="{8EC55EA2-BAD6-4BF6-BE6F-5A4CDEA84656}" dt="2025-01-10T11:16:31.153" v="1457" actId="1076"/>
        <pc:sldMkLst>
          <pc:docMk/>
          <pc:sldMk cId="0" sldId="266"/>
        </pc:sldMkLst>
        <pc:spChg chg="mod">
          <ac:chgData name="alina niculae" userId="2ea82806eae3d8e9" providerId="LiveId" clId="{8EC55EA2-BAD6-4BF6-BE6F-5A4CDEA84656}" dt="2025-01-10T11:15:13.066" v="1438"/>
          <ac:spMkLst>
            <pc:docMk/>
            <pc:sldMk cId="0" sldId="266"/>
            <ac:spMk id="6" creationId="{DC1A6D13-479C-2084-8C08-A46F534CB9F6}"/>
          </ac:spMkLst>
        </pc:spChg>
        <pc:spChg chg="mod">
          <ac:chgData name="alina niculae" userId="2ea82806eae3d8e9" providerId="LiveId" clId="{8EC55EA2-BAD6-4BF6-BE6F-5A4CDEA84656}" dt="2025-01-10T11:15:13.066" v="1438"/>
          <ac:spMkLst>
            <pc:docMk/>
            <pc:sldMk cId="0" sldId="266"/>
            <ac:spMk id="7" creationId="{EA64C497-CA04-820A-8385-0E34CC0CAC3B}"/>
          </ac:spMkLst>
        </pc:spChg>
        <pc:spChg chg="mod">
          <ac:chgData name="alina niculae" userId="2ea82806eae3d8e9" providerId="LiveId" clId="{8EC55EA2-BAD6-4BF6-BE6F-5A4CDEA84656}" dt="2025-01-10T11:15:19.593" v="1440"/>
          <ac:spMkLst>
            <pc:docMk/>
            <pc:sldMk cId="0" sldId="266"/>
            <ac:spMk id="9" creationId="{FB07199C-A7CF-DD1B-267D-F34F33072EC9}"/>
          </ac:spMkLst>
        </pc:spChg>
        <pc:spChg chg="mod">
          <ac:chgData name="alina niculae" userId="2ea82806eae3d8e9" providerId="LiveId" clId="{8EC55EA2-BAD6-4BF6-BE6F-5A4CDEA84656}" dt="2025-01-10T11:15:19.593" v="1440"/>
          <ac:spMkLst>
            <pc:docMk/>
            <pc:sldMk cId="0" sldId="266"/>
            <ac:spMk id="10" creationId="{6FA9B02B-EF50-C585-9691-CF19746C49BE}"/>
          </ac:spMkLst>
        </pc:spChg>
        <pc:spChg chg="mod">
          <ac:chgData name="alina niculae" userId="2ea82806eae3d8e9" providerId="LiveId" clId="{8EC55EA2-BAD6-4BF6-BE6F-5A4CDEA84656}" dt="2025-01-10T11:15:26.457" v="1442"/>
          <ac:spMkLst>
            <pc:docMk/>
            <pc:sldMk cId="0" sldId="266"/>
            <ac:spMk id="12" creationId="{0FD18424-42E0-57A6-4FC6-CE48C2F8688C}"/>
          </ac:spMkLst>
        </pc:spChg>
        <pc:spChg chg="mod">
          <ac:chgData name="alina niculae" userId="2ea82806eae3d8e9" providerId="LiveId" clId="{8EC55EA2-BAD6-4BF6-BE6F-5A4CDEA84656}" dt="2025-01-10T11:15:26.457" v="1442"/>
          <ac:spMkLst>
            <pc:docMk/>
            <pc:sldMk cId="0" sldId="266"/>
            <ac:spMk id="13" creationId="{C05C9788-29CE-F145-5DED-4CC64963C4DC}"/>
          </ac:spMkLst>
        </pc:spChg>
        <pc:spChg chg="mod">
          <ac:chgData name="alina niculae" userId="2ea82806eae3d8e9" providerId="LiveId" clId="{8EC55EA2-BAD6-4BF6-BE6F-5A4CDEA84656}" dt="2025-01-10T11:15:32.655" v="1444"/>
          <ac:spMkLst>
            <pc:docMk/>
            <pc:sldMk cId="0" sldId="266"/>
            <ac:spMk id="15" creationId="{51EC5BB3-28DA-DE11-4158-382837EFFF0C}"/>
          </ac:spMkLst>
        </pc:spChg>
        <pc:spChg chg="mod">
          <ac:chgData name="alina niculae" userId="2ea82806eae3d8e9" providerId="LiveId" clId="{8EC55EA2-BAD6-4BF6-BE6F-5A4CDEA84656}" dt="2025-01-10T11:15:32.655" v="1444"/>
          <ac:spMkLst>
            <pc:docMk/>
            <pc:sldMk cId="0" sldId="266"/>
            <ac:spMk id="16" creationId="{3A342278-4E39-F723-29A4-C041704EB5A7}"/>
          </ac:spMkLst>
        </pc:spChg>
        <pc:spChg chg="mod">
          <ac:chgData name="alina niculae" userId="2ea82806eae3d8e9" providerId="LiveId" clId="{8EC55EA2-BAD6-4BF6-BE6F-5A4CDEA84656}" dt="2025-01-10T11:15:41.183" v="1446"/>
          <ac:spMkLst>
            <pc:docMk/>
            <pc:sldMk cId="0" sldId="266"/>
            <ac:spMk id="18" creationId="{7F16CAE4-C237-5F5E-3EEA-3E5A3CD7EB8C}"/>
          </ac:spMkLst>
        </pc:spChg>
        <pc:spChg chg="mod">
          <ac:chgData name="alina niculae" userId="2ea82806eae3d8e9" providerId="LiveId" clId="{8EC55EA2-BAD6-4BF6-BE6F-5A4CDEA84656}" dt="2025-01-10T11:15:41.183" v="1446"/>
          <ac:spMkLst>
            <pc:docMk/>
            <pc:sldMk cId="0" sldId="266"/>
            <ac:spMk id="19" creationId="{4D4B4135-B0C4-C643-5188-74AE42ECA4D2}"/>
          </ac:spMkLst>
        </pc:spChg>
        <pc:spChg chg="mod">
          <ac:chgData name="alina niculae" userId="2ea82806eae3d8e9" providerId="LiveId" clId="{8EC55EA2-BAD6-4BF6-BE6F-5A4CDEA84656}" dt="2025-01-10T11:15:47.647" v="1448"/>
          <ac:spMkLst>
            <pc:docMk/>
            <pc:sldMk cId="0" sldId="266"/>
            <ac:spMk id="21" creationId="{E36B77B6-E3BF-AB74-6D92-A93B39D4F30D}"/>
          </ac:spMkLst>
        </pc:spChg>
        <pc:spChg chg="mod">
          <ac:chgData name="alina niculae" userId="2ea82806eae3d8e9" providerId="LiveId" clId="{8EC55EA2-BAD6-4BF6-BE6F-5A4CDEA84656}" dt="2025-01-10T11:15:47.647" v="1448"/>
          <ac:spMkLst>
            <pc:docMk/>
            <pc:sldMk cId="0" sldId="266"/>
            <ac:spMk id="22" creationId="{4838276F-BDC9-AF9D-4220-A64158A4AC87}"/>
          </ac:spMkLst>
        </pc:spChg>
        <pc:spChg chg="mod">
          <ac:chgData name="alina niculae" userId="2ea82806eae3d8e9" providerId="LiveId" clId="{8EC55EA2-BAD6-4BF6-BE6F-5A4CDEA84656}" dt="2025-01-10T11:15:55.696" v="1450"/>
          <ac:spMkLst>
            <pc:docMk/>
            <pc:sldMk cId="0" sldId="266"/>
            <ac:spMk id="24" creationId="{3F78F518-20DB-62D7-FC4B-5E652D16C813}"/>
          </ac:spMkLst>
        </pc:spChg>
        <pc:spChg chg="mod">
          <ac:chgData name="alina niculae" userId="2ea82806eae3d8e9" providerId="LiveId" clId="{8EC55EA2-BAD6-4BF6-BE6F-5A4CDEA84656}" dt="2025-01-10T11:15:55.696" v="1450"/>
          <ac:spMkLst>
            <pc:docMk/>
            <pc:sldMk cId="0" sldId="266"/>
            <ac:spMk id="25" creationId="{7074F840-297A-5350-718E-FE0403EEF2E3}"/>
          </ac:spMkLst>
        </pc:spChg>
        <pc:spChg chg="mod">
          <ac:chgData name="alina niculae" userId="2ea82806eae3d8e9" providerId="LiveId" clId="{8EC55EA2-BAD6-4BF6-BE6F-5A4CDEA84656}" dt="2025-01-10T11:16:10.089" v="1452"/>
          <ac:spMkLst>
            <pc:docMk/>
            <pc:sldMk cId="0" sldId="266"/>
            <ac:spMk id="27" creationId="{DCC21B84-4929-0C04-2CE5-DD751356D33C}"/>
          </ac:spMkLst>
        </pc:spChg>
        <pc:spChg chg="mod">
          <ac:chgData name="alina niculae" userId="2ea82806eae3d8e9" providerId="LiveId" clId="{8EC55EA2-BAD6-4BF6-BE6F-5A4CDEA84656}" dt="2025-01-10T11:16:10.089" v="1452"/>
          <ac:spMkLst>
            <pc:docMk/>
            <pc:sldMk cId="0" sldId="266"/>
            <ac:spMk id="28" creationId="{A0F90D6F-43FC-5314-1285-5C3905A95F0C}"/>
          </ac:spMkLst>
        </pc:spChg>
        <pc:spChg chg="mod">
          <ac:chgData name="alina niculae" userId="2ea82806eae3d8e9" providerId="LiveId" clId="{8EC55EA2-BAD6-4BF6-BE6F-5A4CDEA84656}" dt="2025-01-10T11:16:16.888" v="1454"/>
          <ac:spMkLst>
            <pc:docMk/>
            <pc:sldMk cId="0" sldId="266"/>
            <ac:spMk id="30" creationId="{F8EB221E-8E49-F024-337D-A93E4245B6E6}"/>
          </ac:spMkLst>
        </pc:spChg>
        <pc:spChg chg="mod">
          <ac:chgData name="alina niculae" userId="2ea82806eae3d8e9" providerId="LiveId" clId="{8EC55EA2-BAD6-4BF6-BE6F-5A4CDEA84656}" dt="2025-01-10T11:16:16.888" v="1454"/>
          <ac:spMkLst>
            <pc:docMk/>
            <pc:sldMk cId="0" sldId="266"/>
            <ac:spMk id="31" creationId="{796E9EAB-F070-6A56-33AE-13A46DBC535E}"/>
          </ac:spMkLst>
        </pc:spChg>
        <pc:spChg chg="mod">
          <ac:chgData name="alina niculae" userId="2ea82806eae3d8e9" providerId="LiveId" clId="{8EC55EA2-BAD6-4BF6-BE6F-5A4CDEA84656}" dt="2025-01-10T11:16:25.444" v="1456"/>
          <ac:spMkLst>
            <pc:docMk/>
            <pc:sldMk cId="0" sldId="266"/>
            <ac:spMk id="33" creationId="{5D52C600-29A3-0872-584D-34AAF3E77BE5}"/>
          </ac:spMkLst>
        </pc:spChg>
        <pc:spChg chg="mod">
          <ac:chgData name="alina niculae" userId="2ea82806eae3d8e9" providerId="LiveId" clId="{8EC55EA2-BAD6-4BF6-BE6F-5A4CDEA84656}" dt="2025-01-10T11:16:25.444" v="1456"/>
          <ac:spMkLst>
            <pc:docMk/>
            <pc:sldMk cId="0" sldId="266"/>
            <ac:spMk id="34" creationId="{92A93F21-B9B5-5D89-0020-42C8FA259144}"/>
          </ac:spMkLst>
        </pc:spChg>
        <pc:spChg chg="mod">
          <ac:chgData name="alina niculae" userId="2ea82806eae3d8e9" providerId="LiveId" clId="{8EC55EA2-BAD6-4BF6-BE6F-5A4CDEA84656}" dt="2025-01-10T11:13:57.834" v="1428" actId="255"/>
          <ac:spMkLst>
            <pc:docMk/>
            <pc:sldMk cId="0" sldId="266"/>
            <ac:spMk id="274" creationId="{00000000-0000-0000-0000-000000000000}"/>
          </ac:spMkLst>
        </pc:spChg>
        <pc:spChg chg="mod">
          <ac:chgData name="alina niculae" userId="2ea82806eae3d8e9" providerId="LiveId" clId="{8EC55EA2-BAD6-4BF6-BE6F-5A4CDEA84656}" dt="2025-01-10T11:13:16.868" v="1424" actId="20577"/>
          <ac:spMkLst>
            <pc:docMk/>
            <pc:sldMk cId="0" sldId="266"/>
            <ac:spMk id="275" creationId="{00000000-0000-0000-0000-000000000000}"/>
          </ac:spMkLst>
        </pc:spChg>
        <pc:grpChg chg="add mod">
          <ac:chgData name="alina niculae" userId="2ea82806eae3d8e9" providerId="LiveId" clId="{8EC55EA2-BAD6-4BF6-BE6F-5A4CDEA84656}" dt="2025-01-10T11:15:17.938" v="1439" actId="1076"/>
          <ac:grpSpMkLst>
            <pc:docMk/>
            <pc:sldMk cId="0" sldId="266"/>
            <ac:grpSpMk id="5" creationId="{66650C71-0CA0-11EA-FC05-E5906CE5128D}"/>
          </ac:grpSpMkLst>
        </pc:grpChg>
        <pc:grpChg chg="add mod">
          <ac:chgData name="alina niculae" userId="2ea82806eae3d8e9" providerId="LiveId" clId="{8EC55EA2-BAD6-4BF6-BE6F-5A4CDEA84656}" dt="2025-01-10T11:15:24.988" v="1441" actId="1076"/>
          <ac:grpSpMkLst>
            <pc:docMk/>
            <pc:sldMk cId="0" sldId="266"/>
            <ac:grpSpMk id="8" creationId="{E6A6335F-7D60-1100-6D09-FB415B725D9C}"/>
          </ac:grpSpMkLst>
        </pc:grpChg>
        <pc:grpChg chg="add mod">
          <ac:chgData name="alina niculae" userId="2ea82806eae3d8e9" providerId="LiveId" clId="{8EC55EA2-BAD6-4BF6-BE6F-5A4CDEA84656}" dt="2025-01-10T11:15:30.842" v="1443" actId="1076"/>
          <ac:grpSpMkLst>
            <pc:docMk/>
            <pc:sldMk cId="0" sldId="266"/>
            <ac:grpSpMk id="11" creationId="{5A6A1B63-D58E-56C6-0761-EEA60DD9AD0B}"/>
          </ac:grpSpMkLst>
        </pc:grpChg>
        <pc:grpChg chg="add mod">
          <ac:chgData name="alina niculae" userId="2ea82806eae3d8e9" providerId="LiveId" clId="{8EC55EA2-BAD6-4BF6-BE6F-5A4CDEA84656}" dt="2025-01-10T11:15:38.878" v="1445" actId="1076"/>
          <ac:grpSpMkLst>
            <pc:docMk/>
            <pc:sldMk cId="0" sldId="266"/>
            <ac:grpSpMk id="14" creationId="{2F4E36BB-6C95-CF69-263B-7272CEC56B4E}"/>
          </ac:grpSpMkLst>
        </pc:grpChg>
        <pc:grpChg chg="add mod">
          <ac:chgData name="alina niculae" userId="2ea82806eae3d8e9" providerId="LiveId" clId="{8EC55EA2-BAD6-4BF6-BE6F-5A4CDEA84656}" dt="2025-01-10T11:15:46.013" v="1447" actId="1076"/>
          <ac:grpSpMkLst>
            <pc:docMk/>
            <pc:sldMk cId="0" sldId="266"/>
            <ac:grpSpMk id="17" creationId="{D0AB5283-DDAA-1D7C-F768-54B8983C1E83}"/>
          </ac:grpSpMkLst>
        </pc:grpChg>
        <pc:grpChg chg="add mod">
          <ac:chgData name="alina niculae" userId="2ea82806eae3d8e9" providerId="LiveId" clId="{8EC55EA2-BAD6-4BF6-BE6F-5A4CDEA84656}" dt="2025-01-10T11:15:53.584" v="1449" actId="1076"/>
          <ac:grpSpMkLst>
            <pc:docMk/>
            <pc:sldMk cId="0" sldId="266"/>
            <ac:grpSpMk id="20" creationId="{EE7B05DC-F8D0-D1CC-A899-F5607B2ECEB4}"/>
          </ac:grpSpMkLst>
        </pc:grpChg>
        <pc:grpChg chg="add mod">
          <ac:chgData name="alina niculae" userId="2ea82806eae3d8e9" providerId="LiveId" clId="{8EC55EA2-BAD6-4BF6-BE6F-5A4CDEA84656}" dt="2025-01-10T11:16:08.426" v="1451" actId="1076"/>
          <ac:grpSpMkLst>
            <pc:docMk/>
            <pc:sldMk cId="0" sldId="266"/>
            <ac:grpSpMk id="23" creationId="{F2BF346C-C2C2-FD89-E68F-DEEFA2DD56C2}"/>
          </ac:grpSpMkLst>
        </pc:grpChg>
        <pc:grpChg chg="add mod">
          <ac:chgData name="alina niculae" userId="2ea82806eae3d8e9" providerId="LiveId" clId="{8EC55EA2-BAD6-4BF6-BE6F-5A4CDEA84656}" dt="2025-01-10T11:16:15.512" v="1453" actId="1076"/>
          <ac:grpSpMkLst>
            <pc:docMk/>
            <pc:sldMk cId="0" sldId="266"/>
            <ac:grpSpMk id="26" creationId="{96A8E614-4F4F-CE95-326D-4B295737D257}"/>
          </ac:grpSpMkLst>
        </pc:grpChg>
        <pc:grpChg chg="add mod">
          <ac:chgData name="alina niculae" userId="2ea82806eae3d8e9" providerId="LiveId" clId="{8EC55EA2-BAD6-4BF6-BE6F-5A4CDEA84656}" dt="2025-01-10T11:16:23.675" v="1455" actId="1076"/>
          <ac:grpSpMkLst>
            <pc:docMk/>
            <pc:sldMk cId="0" sldId="266"/>
            <ac:grpSpMk id="29" creationId="{BA6C3644-1231-17A0-F60F-4D0A36F4D913}"/>
          </ac:grpSpMkLst>
        </pc:grpChg>
        <pc:grpChg chg="add mod">
          <ac:chgData name="alina niculae" userId="2ea82806eae3d8e9" providerId="LiveId" clId="{8EC55EA2-BAD6-4BF6-BE6F-5A4CDEA84656}" dt="2025-01-10T11:16:31.153" v="1457" actId="1076"/>
          <ac:grpSpMkLst>
            <pc:docMk/>
            <pc:sldMk cId="0" sldId="266"/>
            <ac:grpSpMk id="32" creationId="{11093716-EE99-145B-3340-4D66D9E3A5E4}"/>
          </ac:grpSpMkLst>
        </pc:grpChg>
      </pc:sldChg>
      <pc:sldChg chg="addSp delSp modSp mod">
        <pc:chgData name="alina niculae" userId="2ea82806eae3d8e9" providerId="LiveId" clId="{8EC55EA2-BAD6-4BF6-BE6F-5A4CDEA84656}" dt="2025-01-10T12:02:30.134" v="1542" actId="1076"/>
        <pc:sldMkLst>
          <pc:docMk/>
          <pc:sldMk cId="0" sldId="267"/>
        </pc:sldMkLst>
        <pc:spChg chg="mod">
          <ac:chgData name="alina niculae" userId="2ea82806eae3d8e9" providerId="LiveId" clId="{8EC55EA2-BAD6-4BF6-BE6F-5A4CDEA84656}" dt="2025-01-10T11:59:52.383" v="1514" actId="14100"/>
          <ac:spMkLst>
            <pc:docMk/>
            <pc:sldMk cId="0" sldId="267"/>
            <ac:spMk id="2" creationId="{00000000-0000-0000-0000-000000000000}"/>
          </ac:spMkLst>
        </pc:spChg>
        <pc:spChg chg="mod">
          <ac:chgData name="alina niculae" userId="2ea82806eae3d8e9" providerId="LiveId" clId="{8EC55EA2-BAD6-4BF6-BE6F-5A4CDEA84656}" dt="2025-01-10T12:00:33.741" v="1519"/>
          <ac:spMkLst>
            <pc:docMk/>
            <pc:sldMk cId="0" sldId="267"/>
            <ac:spMk id="5" creationId="{9074FA7D-C92B-35D6-2401-80A31003800B}"/>
          </ac:spMkLst>
        </pc:spChg>
        <pc:spChg chg="mod">
          <ac:chgData name="alina niculae" userId="2ea82806eae3d8e9" providerId="LiveId" clId="{8EC55EA2-BAD6-4BF6-BE6F-5A4CDEA84656}" dt="2025-01-10T12:00:33.741" v="1519"/>
          <ac:spMkLst>
            <pc:docMk/>
            <pc:sldMk cId="0" sldId="267"/>
            <ac:spMk id="6" creationId="{2B68FE44-CC6A-3943-ED50-FE73F8A3C9AD}"/>
          </ac:spMkLst>
        </pc:spChg>
        <pc:spChg chg="mod">
          <ac:chgData name="alina niculae" userId="2ea82806eae3d8e9" providerId="LiveId" clId="{8EC55EA2-BAD6-4BF6-BE6F-5A4CDEA84656}" dt="2025-01-10T12:00:40.116" v="1521"/>
          <ac:spMkLst>
            <pc:docMk/>
            <pc:sldMk cId="0" sldId="267"/>
            <ac:spMk id="8" creationId="{4C89C282-CA5E-035D-58EC-06EDA18BFF11}"/>
          </ac:spMkLst>
        </pc:spChg>
        <pc:spChg chg="mod">
          <ac:chgData name="alina niculae" userId="2ea82806eae3d8e9" providerId="LiveId" clId="{8EC55EA2-BAD6-4BF6-BE6F-5A4CDEA84656}" dt="2025-01-10T12:00:40.116" v="1521"/>
          <ac:spMkLst>
            <pc:docMk/>
            <pc:sldMk cId="0" sldId="267"/>
            <ac:spMk id="9" creationId="{506F2FA2-727A-1162-DA8B-D115D0EBABA3}"/>
          </ac:spMkLst>
        </pc:spChg>
        <pc:spChg chg="mod">
          <ac:chgData name="alina niculae" userId="2ea82806eae3d8e9" providerId="LiveId" clId="{8EC55EA2-BAD6-4BF6-BE6F-5A4CDEA84656}" dt="2025-01-10T12:01:04.190" v="1523"/>
          <ac:spMkLst>
            <pc:docMk/>
            <pc:sldMk cId="0" sldId="267"/>
            <ac:spMk id="11" creationId="{CEB944E6-32B9-3C5B-8585-EF93885BC7BF}"/>
          </ac:spMkLst>
        </pc:spChg>
        <pc:spChg chg="mod">
          <ac:chgData name="alina niculae" userId="2ea82806eae3d8e9" providerId="LiveId" clId="{8EC55EA2-BAD6-4BF6-BE6F-5A4CDEA84656}" dt="2025-01-10T12:01:04.190" v="1523"/>
          <ac:spMkLst>
            <pc:docMk/>
            <pc:sldMk cId="0" sldId="267"/>
            <ac:spMk id="12" creationId="{79C517C9-34C4-7C1D-3DD7-7B85D4D09A0F}"/>
          </ac:spMkLst>
        </pc:spChg>
        <pc:spChg chg="mod">
          <ac:chgData name="alina niculae" userId="2ea82806eae3d8e9" providerId="LiveId" clId="{8EC55EA2-BAD6-4BF6-BE6F-5A4CDEA84656}" dt="2025-01-10T12:01:10.638" v="1525"/>
          <ac:spMkLst>
            <pc:docMk/>
            <pc:sldMk cId="0" sldId="267"/>
            <ac:spMk id="14" creationId="{A2B32C32-4A1C-8805-4AB3-3701CEDDE754}"/>
          </ac:spMkLst>
        </pc:spChg>
        <pc:spChg chg="mod">
          <ac:chgData name="alina niculae" userId="2ea82806eae3d8e9" providerId="LiveId" clId="{8EC55EA2-BAD6-4BF6-BE6F-5A4CDEA84656}" dt="2025-01-10T12:01:10.638" v="1525"/>
          <ac:spMkLst>
            <pc:docMk/>
            <pc:sldMk cId="0" sldId="267"/>
            <ac:spMk id="15" creationId="{BB38EFE7-875F-FAF4-8802-D26E2FF57F0C}"/>
          </ac:spMkLst>
        </pc:spChg>
        <pc:spChg chg="mod">
          <ac:chgData name="alina niculae" userId="2ea82806eae3d8e9" providerId="LiveId" clId="{8EC55EA2-BAD6-4BF6-BE6F-5A4CDEA84656}" dt="2025-01-10T12:01:15.002" v="1527"/>
          <ac:spMkLst>
            <pc:docMk/>
            <pc:sldMk cId="0" sldId="267"/>
            <ac:spMk id="17" creationId="{EEC3586F-7566-04AD-8D25-759E6B6D93F2}"/>
          </ac:spMkLst>
        </pc:spChg>
        <pc:spChg chg="mod">
          <ac:chgData name="alina niculae" userId="2ea82806eae3d8e9" providerId="LiveId" clId="{8EC55EA2-BAD6-4BF6-BE6F-5A4CDEA84656}" dt="2025-01-10T12:01:15.002" v="1527"/>
          <ac:spMkLst>
            <pc:docMk/>
            <pc:sldMk cId="0" sldId="267"/>
            <ac:spMk id="18" creationId="{F40BAC9D-2E1B-C93B-E928-0F5E3228349B}"/>
          </ac:spMkLst>
        </pc:spChg>
        <pc:spChg chg="mod">
          <ac:chgData name="alina niculae" userId="2ea82806eae3d8e9" providerId="LiveId" clId="{8EC55EA2-BAD6-4BF6-BE6F-5A4CDEA84656}" dt="2025-01-10T12:01:53.054" v="1534"/>
          <ac:spMkLst>
            <pc:docMk/>
            <pc:sldMk cId="0" sldId="267"/>
            <ac:spMk id="20" creationId="{6197E227-7396-E9CD-B307-7BF796FD4CD8}"/>
          </ac:spMkLst>
        </pc:spChg>
        <pc:spChg chg="mod">
          <ac:chgData name="alina niculae" userId="2ea82806eae3d8e9" providerId="LiveId" clId="{8EC55EA2-BAD6-4BF6-BE6F-5A4CDEA84656}" dt="2025-01-10T12:01:53.054" v="1534"/>
          <ac:spMkLst>
            <pc:docMk/>
            <pc:sldMk cId="0" sldId="267"/>
            <ac:spMk id="21" creationId="{FDDCD1A5-BE8F-28B1-026E-94181E9770CC}"/>
          </ac:spMkLst>
        </pc:spChg>
        <pc:spChg chg="mod">
          <ac:chgData name="alina niculae" userId="2ea82806eae3d8e9" providerId="LiveId" clId="{8EC55EA2-BAD6-4BF6-BE6F-5A4CDEA84656}" dt="2025-01-10T12:02:02.162" v="1536"/>
          <ac:spMkLst>
            <pc:docMk/>
            <pc:sldMk cId="0" sldId="267"/>
            <ac:spMk id="23" creationId="{C14ED3CA-232C-B2EC-FFC9-EED511723C03}"/>
          </ac:spMkLst>
        </pc:spChg>
        <pc:spChg chg="mod">
          <ac:chgData name="alina niculae" userId="2ea82806eae3d8e9" providerId="LiveId" clId="{8EC55EA2-BAD6-4BF6-BE6F-5A4CDEA84656}" dt="2025-01-10T12:02:02.162" v="1536"/>
          <ac:spMkLst>
            <pc:docMk/>
            <pc:sldMk cId="0" sldId="267"/>
            <ac:spMk id="24" creationId="{E14D53B9-B2ED-EA3B-2787-7F4FAC06C37C}"/>
          </ac:spMkLst>
        </pc:spChg>
        <pc:spChg chg="mod">
          <ac:chgData name="alina niculae" userId="2ea82806eae3d8e9" providerId="LiveId" clId="{8EC55EA2-BAD6-4BF6-BE6F-5A4CDEA84656}" dt="2025-01-10T12:02:15.495" v="1539"/>
          <ac:spMkLst>
            <pc:docMk/>
            <pc:sldMk cId="0" sldId="267"/>
            <ac:spMk id="26" creationId="{39F3F228-EB30-1EF1-BA36-030B36772D0E}"/>
          </ac:spMkLst>
        </pc:spChg>
        <pc:spChg chg="mod">
          <ac:chgData name="alina niculae" userId="2ea82806eae3d8e9" providerId="LiveId" clId="{8EC55EA2-BAD6-4BF6-BE6F-5A4CDEA84656}" dt="2025-01-10T12:02:15.495" v="1539"/>
          <ac:spMkLst>
            <pc:docMk/>
            <pc:sldMk cId="0" sldId="267"/>
            <ac:spMk id="27" creationId="{0C6A38D7-B872-C97F-A730-3EDBC77603F6}"/>
          </ac:spMkLst>
        </pc:spChg>
        <pc:spChg chg="mod">
          <ac:chgData name="alina niculae" userId="2ea82806eae3d8e9" providerId="LiveId" clId="{8EC55EA2-BAD6-4BF6-BE6F-5A4CDEA84656}" dt="2025-01-10T12:02:24.885" v="1541"/>
          <ac:spMkLst>
            <pc:docMk/>
            <pc:sldMk cId="0" sldId="267"/>
            <ac:spMk id="29" creationId="{8187B86B-3853-4EF7-4DF1-611B2EA7CBC6}"/>
          </ac:spMkLst>
        </pc:spChg>
        <pc:spChg chg="mod">
          <ac:chgData name="alina niculae" userId="2ea82806eae3d8e9" providerId="LiveId" clId="{8EC55EA2-BAD6-4BF6-BE6F-5A4CDEA84656}" dt="2025-01-10T12:02:24.885" v="1541"/>
          <ac:spMkLst>
            <pc:docMk/>
            <pc:sldMk cId="0" sldId="267"/>
            <ac:spMk id="30" creationId="{DEAE1FC2-E6CC-6319-CEF6-D0F5E237FFEC}"/>
          </ac:spMkLst>
        </pc:spChg>
        <pc:spChg chg="mod">
          <ac:chgData name="alina niculae" userId="2ea82806eae3d8e9" providerId="LiveId" clId="{8EC55EA2-BAD6-4BF6-BE6F-5A4CDEA84656}" dt="2025-01-10T12:00:16.589" v="1518" actId="14100"/>
          <ac:spMkLst>
            <pc:docMk/>
            <pc:sldMk cId="0" sldId="267"/>
            <ac:spMk id="281" creationId="{00000000-0000-0000-0000-000000000000}"/>
          </ac:spMkLst>
        </pc:spChg>
        <pc:grpChg chg="add mod">
          <ac:chgData name="alina niculae" userId="2ea82806eae3d8e9" providerId="LiveId" clId="{8EC55EA2-BAD6-4BF6-BE6F-5A4CDEA84656}" dt="2025-01-10T12:00:37.845" v="1520" actId="1076"/>
          <ac:grpSpMkLst>
            <pc:docMk/>
            <pc:sldMk cId="0" sldId="267"/>
            <ac:grpSpMk id="4" creationId="{EF54A362-EE71-3B58-231B-95F91383C0E0}"/>
          </ac:grpSpMkLst>
        </pc:grpChg>
        <pc:grpChg chg="add mod">
          <ac:chgData name="alina niculae" userId="2ea82806eae3d8e9" providerId="LiveId" clId="{8EC55EA2-BAD6-4BF6-BE6F-5A4CDEA84656}" dt="2025-01-10T12:00:44.198" v="1522" actId="1076"/>
          <ac:grpSpMkLst>
            <pc:docMk/>
            <pc:sldMk cId="0" sldId="267"/>
            <ac:grpSpMk id="7" creationId="{29244F91-6F70-3E47-2DF0-58F39E8DB981}"/>
          </ac:grpSpMkLst>
        </pc:grpChg>
        <pc:grpChg chg="add mod">
          <ac:chgData name="alina niculae" userId="2ea82806eae3d8e9" providerId="LiveId" clId="{8EC55EA2-BAD6-4BF6-BE6F-5A4CDEA84656}" dt="2025-01-10T12:01:09.361" v="1524" actId="1076"/>
          <ac:grpSpMkLst>
            <pc:docMk/>
            <pc:sldMk cId="0" sldId="267"/>
            <ac:grpSpMk id="10" creationId="{71843CC0-14A5-5196-1B3B-6BEB9957EFBC}"/>
          </ac:grpSpMkLst>
        </pc:grpChg>
        <pc:grpChg chg="add mod">
          <ac:chgData name="alina niculae" userId="2ea82806eae3d8e9" providerId="LiveId" clId="{8EC55EA2-BAD6-4BF6-BE6F-5A4CDEA84656}" dt="2025-01-10T12:01:13.516" v="1526" actId="1076"/>
          <ac:grpSpMkLst>
            <pc:docMk/>
            <pc:sldMk cId="0" sldId="267"/>
            <ac:grpSpMk id="13" creationId="{DB60A2CB-9C6F-F5D8-54C0-BEECBCC4DB88}"/>
          </ac:grpSpMkLst>
        </pc:grpChg>
        <pc:grpChg chg="add mod">
          <ac:chgData name="alina niculae" userId="2ea82806eae3d8e9" providerId="LiveId" clId="{8EC55EA2-BAD6-4BF6-BE6F-5A4CDEA84656}" dt="2025-01-10T12:01:50.224" v="1533" actId="1035"/>
          <ac:grpSpMkLst>
            <pc:docMk/>
            <pc:sldMk cId="0" sldId="267"/>
            <ac:grpSpMk id="16" creationId="{F9AF5401-DC5D-D020-DC5E-0BD70359C158}"/>
          </ac:grpSpMkLst>
        </pc:grpChg>
        <pc:grpChg chg="add mod">
          <ac:chgData name="alina niculae" userId="2ea82806eae3d8e9" providerId="LiveId" clId="{8EC55EA2-BAD6-4BF6-BE6F-5A4CDEA84656}" dt="2025-01-10T12:02:00.936" v="1535" actId="1076"/>
          <ac:grpSpMkLst>
            <pc:docMk/>
            <pc:sldMk cId="0" sldId="267"/>
            <ac:grpSpMk id="19" creationId="{B54C1A18-D02D-199C-EBB1-82C6CBB7C844}"/>
          </ac:grpSpMkLst>
        </pc:grpChg>
        <pc:grpChg chg="add mod">
          <ac:chgData name="alina niculae" userId="2ea82806eae3d8e9" providerId="LiveId" clId="{8EC55EA2-BAD6-4BF6-BE6F-5A4CDEA84656}" dt="2025-01-10T12:02:13.941" v="1538" actId="1076"/>
          <ac:grpSpMkLst>
            <pc:docMk/>
            <pc:sldMk cId="0" sldId="267"/>
            <ac:grpSpMk id="22" creationId="{090E03ED-B072-FD8D-5FE6-DCF120CC49DB}"/>
          </ac:grpSpMkLst>
        </pc:grpChg>
        <pc:grpChg chg="add mod">
          <ac:chgData name="alina niculae" userId="2ea82806eae3d8e9" providerId="LiveId" clId="{8EC55EA2-BAD6-4BF6-BE6F-5A4CDEA84656}" dt="2025-01-10T12:02:23.145" v="1540" actId="1076"/>
          <ac:grpSpMkLst>
            <pc:docMk/>
            <pc:sldMk cId="0" sldId="267"/>
            <ac:grpSpMk id="25" creationId="{6EC73C70-B292-4730-AEFF-0C58A51F6D26}"/>
          </ac:grpSpMkLst>
        </pc:grpChg>
        <pc:grpChg chg="add mod">
          <ac:chgData name="alina niculae" userId="2ea82806eae3d8e9" providerId="LiveId" clId="{8EC55EA2-BAD6-4BF6-BE6F-5A4CDEA84656}" dt="2025-01-10T12:02:30.134" v="1542" actId="1076"/>
          <ac:grpSpMkLst>
            <pc:docMk/>
            <pc:sldMk cId="0" sldId="267"/>
            <ac:grpSpMk id="28" creationId="{8CDD05D1-5F4A-4B8A-EFBB-2121E3D6BFEA}"/>
          </ac:grpSpMkLst>
        </pc:grpChg>
      </pc:sldChg>
      <pc:sldChg chg="del">
        <pc:chgData name="alina niculae" userId="2ea82806eae3d8e9" providerId="LiveId" clId="{8EC55EA2-BAD6-4BF6-BE6F-5A4CDEA84656}" dt="2025-01-10T14:55:09.943" v="2709" actId="47"/>
        <pc:sldMkLst>
          <pc:docMk/>
          <pc:sldMk cId="0" sldId="268"/>
        </pc:sldMkLst>
      </pc:sldChg>
      <pc:sldChg chg="del">
        <pc:chgData name="alina niculae" userId="2ea82806eae3d8e9" providerId="LiveId" clId="{8EC55EA2-BAD6-4BF6-BE6F-5A4CDEA84656}" dt="2025-01-10T14:55:17.236" v="2717" actId="47"/>
        <pc:sldMkLst>
          <pc:docMk/>
          <pc:sldMk cId="0" sldId="269"/>
        </pc:sldMkLst>
      </pc:sldChg>
      <pc:sldChg chg="del">
        <pc:chgData name="alina niculae" userId="2ea82806eae3d8e9" providerId="LiveId" clId="{8EC55EA2-BAD6-4BF6-BE6F-5A4CDEA84656}" dt="2025-01-10T14:55:18.070" v="2718" actId="47"/>
        <pc:sldMkLst>
          <pc:docMk/>
          <pc:sldMk cId="0" sldId="270"/>
        </pc:sldMkLst>
      </pc:sldChg>
      <pc:sldChg chg="del">
        <pc:chgData name="alina niculae" userId="2ea82806eae3d8e9" providerId="LiveId" clId="{8EC55EA2-BAD6-4BF6-BE6F-5A4CDEA84656}" dt="2025-01-10T14:55:18.996" v="2719" actId="47"/>
        <pc:sldMkLst>
          <pc:docMk/>
          <pc:sldMk cId="0" sldId="271"/>
        </pc:sldMkLst>
      </pc:sldChg>
      <pc:sldChg chg="del">
        <pc:chgData name="alina niculae" userId="2ea82806eae3d8e9" providerId="LiveId" clId="{8EC55EA2-BAD6-4BF6-BE6F-5A4CDEA84656}" dt="2025-01-10T14:55:19.879" v="2720" actId="47"/>
        <pc:sldMkLst>
          <pc:docMk/>
          <pc:sldMk cId="0" sldId="272"/>
        </pc:sldMkLst>
      </pc:sldChg>
      <pc:sldChg chg="del">
        <pc:chgData name="alina niculae" userId="2ea82806eae3d8e9" providerId="LiveId" clId="{8EC55EA2-BAD6-4BF6-BE6F-5A4CDEA84656}" dt="2025-01-10T10:09:05.217" v="1145" actId="2696"/>
        <pc:sldMkLst>
          <pc:docMk/>
          <pc:sldMk cId="0" sldId="273"/>
        </pc:sldMkLst>
      </pc:sldChg>
      <pc:sldChg chg="add del setBg modNotes">
        <pc:chgData name="alina niculae" userId="2ea82806eae3d8e9" providerId="LiveId" clId="{8EC55EA2-BAD6-4BF6-BE6F-5A4CDEA84656}" dt="2025-01-10T10:44:37.445" v="1341" actId="47"/>
        <pc:sldMkLst>
          <pc:docMk/>
          <pc:sldMk cId="1778707650" sldId="273"/>
        </pc:sldMkLst>
      </pc:sldChg>
      <pc:sldChg chg="del">
        <pc:chgData name="alina niculae" userId="2ea82806eae3d8e9" providerId="LiveId" clId="{8EC55EA2-BAD6-4BF6-BE6F-5A4CDEA84656}" dt="2025-01-10T14:55:12.944" v="2712" actId="47"/>
        <pc:sldMkLst>
          <pc:docMk/>
          <pc:sldMk cId="0" sldId="275"/>
        </pc:sldMkLst>
      </pc:sldChg>
      <pc:sldChg chg="del">
        <pc:chgData name="alina niculae" userId="2ea82806eae3d8e9" providerId="LiveId" clId="{8EC55EA2-BAD6-4BF6-BE6F-5A4CDEA84656}" dt="2025-01-10T14:55:13.786" v="2713" actId="47"/>
        <pc:sldMkLst>
          <pc:docMk/>
          <pc:sldMk cId="0" sldId="276"/>
        </pc:sldMkLst>
      </pc:sldChg>
      <pc:sldChg chg="del">
        <pc:chgData name="alina niculae" userId="2ea82806eae3d8e9" providerId="LiveId" clId="{8EC55EA2-BAD6-4BF6-BE6F-5A4CDEA84656}" dt="2025-01-10T14:55:14.729" v="2714" actId="47"/>
        <pc:sldMkLst>
          <pc:docMk/>
          <pc:sldMk cId="0" sldId="277"/>
        </pc:sldMkLst>
      </pc:sldChg>
      <pc:sldChg chg="del">
        <pc:chgData name="alina niculae" userId="2ea82806eae3d8e9" providerId="LiveId" clId="{8EC55EA2-BAD6-4BF6-BE6F-5A4CDEA84656}" dt="2025-01-10T14:55:15.837" v="2715" actId="47"/>
        <pc:sldMkLst>
          <pc:docMk/>
          <pc:sldMk cId="0" sldId="278"/>
        </pc:sldMkLst>
      </pc:sldChg>
      <pc:sldChg chg="del">
        <pc:chgData name="alina niculae" userId="2ea82806eae3d8e9" providerId="LiveId" clId="{8EC55EA2-BAD6-4BF6-BE6F-5A4CDEA84656}" dt="2025-01-10T14:55:16.499" v="2716" actId="47"/>
        <pc:sldMkLst>
          <pc:docMk/>
          <pc:sldMk cId="0" sldId="279"/>
        </pc:sldMkLst>
      </pc:sldChg>
      <pc:sldChg chg="del">
        <pc:chgData name="alina niculae" userId="2ea82806eae3d8e9" providerId="LiveId" clId="{8EC55EA2-BAD6-4BF6-BE6F-5A4CDEA84656}" dt="2025-01-10T14:55:23.393" v="2724" actId="47"/>
        <pc:sldMkLst>
          <pc:docMk/>
          <pc:sldMk cId="0" sldId="284"/>
        </pc:sldMkLst>
      </pc:sldChg>
      <pc:sldChg chg="del">
        <pc:chgData name="alina niculae" userId="2ea82806eae3d8e9" providerId="LiveId" clId="{8EC55EA2-BAD6-4BF6-BE6F-5A4CDEA84656}" dt="2025-01-10T14:55:24.185" v="2725" actId="47"/>
        <pc:sldMkLst>
          <pc:docMk/>
          <pc:sldMk cId="0" sldId="285"/>
        </pc:sldMkLst>
      </pc:sldChg>
      <pc:sldChg chg="del">
        <pc:chgData name="alina niculae" userId="2ea82806eae3d8e9" providerId="LiveId" clId="{8EC55EA2-BAD6-4BF6-BE6F-5A4CDEA84656}" dt="2025-01-10T14:55:20.799" v="2721" actId="47"/>
        <pc:sldMkLst>
          <pc:docMk/>
          <pc:sldMk cId="0" sldId="292"/>
        </pc:sldMkLst>
      </pc:sldChg>
      <pc:sldChg chg="del">
        <pc:chgData name="alina niculae" userId="2ea82806eae3d8e9" providerId="LiveId" clId="{8EC55EA2-BAD6-4BF6-BE6F-5A4CDEA84656}" dt="2025-01-10T14:55:21.743" v="2722" actId="47"/>
        <pc:sldMkLst>
          <pc:docMk/>
          <pc:sldMk cId="0" sldId="293"/>
        </pc:sldMkLst>
      </pc:sldChg>
      <pc:sldChg chg="del">
        <pc:chgData name="alina niculae" userId="2ea82806eae3d8e9" providerId="LiveId" clId="{8EC55EA2-BAD6-4BF6-BE6F-5A4CDEA84656}" dt="2025-01-10T14:55:22.452" v="2723" actId="47"/>
        <pc:sldMkLst>
          <pc:docMk/>
          <pc:sldMk cId="0" sldId="299"/>
        </pc:sldMkLst>
      </pc:sldChg>
      <pc:sldChg chg="del">
        <pc:chgData name="alina niculae" userId="2ea82806eae3d8e9" providerId="LiveId" clId="{8EC55EA2-BAD6-4BF6-BE6F-5A4CDEA84656}" dt="2025-01-10T14:55:11.080" v="2710" actId="47"/>
        <pc:sldMkLst>
          <pc:docMk/>
          <pc:sldMk cId="0" sldId="304"/>
        </pc:sldMkLst>
      </pc:sldChg>
      <pc:sldChg chg="delSp modSp add del mod">
        <pc:chgData name="alina niculae" userId="2ea82806eae3d8e9" providerId="LiveId" clId="{8EC55EA2-BAD6-4BF6-BE6F-5A4CDEA84656}" dt="2025-01-10T14:55:58.625" v="2741" actId="478"/>
        <pc:sldMkLst>
          <pc:docMk/>
          <pc:sldMk cId="0" sldId="311"/>
        </pc:sldMkLst>
        <pc:spChg chg="mod">
          <ac:chgData name="alina niculae" userId="2ea82806eae3d8e9" providerId="LiveId" clId="{8EC55EA2-BAD6-4BF6-BE6F-5A4CDEA84656}" dt="2025-01-10T14:55:48.184" v="2738" actId="14100"/>
          <ac:spMkLst>
            <pc:docMk/>
            <pc:sldMk cId="0" sldId="311"/>
            <ac:spMk id="676" creationId="{00000000-0000-0000-0000-000000000000}"/>
          </ac:spMkLst>
        </pc:spChg>
      </pc:sldChg>
      <pc:sldChg chg="addSp delSp modSp mod setBg">
        <pc:chgData name="alina niculae" userId="2ea82806eae3d8e9" providerId="LiveId" clId="{8EC55EA2-BAD6-4BF6-BE6F-5A4CDEA84656}" dt="2025-01-15T17:18:52.504" v="2770" actId="14100"/>
        <pc:sldMkLst>
          <pc:docMk/>
          <pc:sldMk cId="0" sldId="334"/>
        </pc:sldMkLst>
        <pc:spChg chg="add">
          <ac:chgData name="alina niculae" userId="2ea82806eae3d8e9" providerId="LiveId" clId="{8EC55EA2-BAD6-4BF6-BE6F-5A4CDEA84656}" dt="2025-01-10T11:24:28.310" v="1477" actId="26606"/>
          <ac:spMkLst>
            <pc:docMk/>
            <pc:sldMk cId="0" sldId="334"/>
            <ac:spMk id="17" creationId="{BF494AE6-A88C-448B-B1B7-80259E6F4FE0}"/>
          </ac:spMkLst>
        </pc:spChg>
        <pc:picChg chg="add mod ord">
          <ac:chgData name="alina niculae" userId="2ea82806eae3d8e9" providerId="LiveId" clId="{8EC55EA2-BAD6-4BF6-BE6F-5A4CDEA84656}" dt="2025-01-10T11:25:15.362" v="1486" actId="1076"/>
          <ac:picMkLst>
            <pc:docMk/>
            <pc:sldMk cId="0" sldId="334"/>
            <ac:picMk id="6" creationId="{508FD5AD-9537-1159-CC89-2EADBC9F355B}"/>
          </ac:picMkLst>
        </pc:picChg>
        <pc:picChg chg="add mod">
          <ac:chgData name="alina niculae" userId="2ea82806eae3d8e9" providerId="LiveId" clId="{8EC55EA2-BAD6-4BF6-BE6F-5A4CDEA84656}" dt="2025-01-15T17:18:52.504" v="2770" actId="14100"/>
          <ac:picMkLst>
            <pc:docMk/>
            <pc:sldMk cId="0" sldId="334"/>
            <ac:picMk id="8" creationId="{DECC724F-9D95-15F1-6FD6-43F6E0D0A0A9}"/>
          </ac:picMkLst>
        </pc:picChg>
        <pc:picChg chg="add mod ord">
          <ac:chgData name="alina niculae" userId="2ea82806eae3d8e9" providerId="LiveId" clId="{8EC55EA2-BAD6-4BF6-BE6F-5A4CDEA84656}" dt="2025-01-10T11:24:28.310" v="1477" actId="26606"/>
          <ac:picMkLst>
            <pc:docMk/>
            <pc:sldMk cId="0" sldId="334"/>
            <ac:picMk id="10" creationId="{02F61594-8F1C-A314-40C3-321A6A0B6B7F}"/>
          </ac:picMkLst>
        </pc:picChg>
        <pc:picChg chg="add mod">
          <ac:chgData name="alina niculae" userId="2ea82806eae3d8e9" providerId="LiveId" clId="{8EC55EA2-BAD6-4BF6-BE6F-5A4CDEA84656}" dt="2025-01-10T11:25:26.774" v="1489" actId="14100"/>
          <ac:picMkLst>
            <pc:docMk/>
            <pc:sldMk cId="0" sldId="334"/>
            <ac:picMk id="12" creationId="{0778E91D-1581-59AC-C9A9-9675C8D5EC50}"/>
          </ac:picMkLst>
        </pc:picChg>
      </pc:sldChg>
      <pc:sldChg chg="modSp del mod">
        <pc:chgData name="alina niculae" userId="2ea82806eae3d8e9" providerId="LiveId" clId="{8EC55EA2-BAD6-4BF6-BE6F-5A4CDEA84656}" dt="2025-01-10T14:55:07.151" v="2708" actId="47"/>
        <pc:sldMkLst>
          <pc:docMk/>
          <pc:sldMk cId="0" sldId="335"/>
        </pc:sldMkLst>
      </pc:sldChg>
      <pc:sldChg chg="del">
        <pc:chgData name="alina niculae" userId="2ea82806eae3d8e9" providerId="LiveId" clId="{8EC55EA2-BAD6-4BF6-BE6F-5A4CDEA84656}" dt="2025-01-10T14:55:25.307" v="2726" actId="47"/>
        <pc:sldMkLst>
          <pc:docMk/>
          <pc:sldMk cId="0" sldId="371"/>
        </pc:sldMkLst>
      </pc:sldChg>
      <pc:sldChg chg="addSp modSp add mod">
        <pc:chgData name="alina niculae" userId="2ea82806eae3d8e9" providerId="LiveId" clId="{8EC55EA2-BAD6-4BF6-BE6F-5A4CDEA84656}" dt="2025-01-10T09:55:32.221" v="1024" actId="1076"/>
        <pc:sldMkLst>
          <pc:docMk/>
          <pc:sldMk cId="3535981252" sldId="372"/>
        </pc:sldMkLst>
        <pc:spChg chg="mod">
          <ac:chgData name="alina niculae" userId="2ea82806eae3d8e9" providerId="LiveId" clId="{8EC55EA2-BAD6-4BF6-BE6F-5A4CDEA84656}" dt="2025-01-10T09:55:27.458" v="1023"/>
          <ac:spMkLst>
            <pc:docMk/>
            <pc:sldMk cId="3535981252" sldId="372"/>
            <ac:spMk id="9" creationId="{87930203-C980-E2D5-7066-EA3E7825A358}"/>
          </ac:spMkLst>
        </pc:spChg>
        <pc:spChg chg="mod">
          <ac:chgData name="alina niculae" userId="2ea82806eae3d8e9" providerId="LiveId" clId="{8EC55EA2-BAD6-4BF6-BE6F-5A4CDEA84656}" dt="2025-01-10T09:55:27.458" v="1023"/>
          <ac:spMkLst>
            <pc:docMk/>
            <pc:sldMk cId="3535981252" sldId="372"/>
            <ac:spMk id="10" creationId="{58F0750E-915F-F909-4BEB-F91506FA0A7C}"/>
          </ac:spMkLst>
        </pc:spChg>
        <pc:spChg chg="mod">
          <ac:chgData name="alina niculae" userId="2ea82806eae3d8e9" providerId="LiveId" clId="{8EC55EA2-BAD6-4BF6-BE6F-5A4CDEA84656}" dt="2025-01-10T09:55:20.764" v="1022" actId="20577"/>
          <ac:spMkLst>
            <pc:docMk/>
            <pc:sldMk cId="3535981252" sldId="372"/>
            <ac:spMk id="218" creationId="{B0B6985F-394B-C62B-6020-1472FB8090C5}"/>
          </ac:spMkLst>
        </pc:spChg>
        <pc:spChg chg="mod">
          <ac:chgData name="alina niculae" userId="2ea82806eae3d8e9" providerId="LiveId" clId="{8EC55EA2-BAD6-4BF6-BE6F-5A4CDEA84656}" dt="2025-01-10T09:54:20.312" v="1014" actId="207"/>
          <ac:spMkLst>
            <pc:docMk/>
            <pc:sldMk cId="3535981252" sldId="372"/>
            <ac:spMk id="223" creationId="{B51F2F5C-358B-9047-D68E-3E88290FFE2C}"/>
          </ac:spMkLst>
        </pc:spChg>
        <pc:grpChg chg="add mod">
          <ac:chgData name="alina niculae" userId="2ea82806eae3d8e9" providerId="LiveId" clId="{8EC55EA2-BAD6-4BF6-BE6F-5A4CDEA84656}" dt="2025-01-10T09:55:32.221" v="1024" actId="1076"/>
          <ac:grpSpMkLst>
            <pc:docMk/>
            <pc:sldMk cId="3535981252" sldId="372"/>
            <ac:grpSpMk id="8" creationId="{E9053497-A4A3-FC56-C255-AF25C3ABD1E1}"/>
          </ac:grpSpMkLst>
        </pc:grpChg>
      </pc:sldChg>
      <pc:sldChg chg="addSp delSp modSp add mod">
        <pc:chgData name="alina niculae" userId="2ea82806eae3d8e9" providerId="LiveId" clId="{8EC55EA2-BAD6-4BF6-BE6F-5A4CDEA84656}" dt="2025-01-10T10:08:02.598" v="1144" actId="1076"/>
        <pc:sldMkLst>
          <pc:docMk/>
          <pc:sldMk cId="1149531320" sldId="373"/>
        </pc:sldMkLst>
        <pc:spChg chg="mod">
          <ac:chgData name="alina niculae" userId="2ea82806eae3d8e9" providerId="LiveId" clId="{8EC55EA2-BAD6-4BF6-BE6F-5A4CDEA84656}" dt="2025-01-10T10:05:41.405" v="1121"/>
          <ac:spMkLst>
            <pc:docMk/>
            <pc:sldMk cId="1149531320" sldId="373"/>
            <ac:spMk id="12" creationId="{1B1BB311-D958-34A7-60F1-06975C344902}"/>
          </ac:spMkLst>
        </pc:spChg>
        <pc:spChg chg="mod">
          <ac:chgData name="alina niculae" userId="2ea82806eae3d8e9" providerId="LiveId" clId="{8EC55EA2-BAD6-4BF6-BE6F-5A4CDEA84656}" dt="2025-01-10T10:05:41.405" v="1121"/>
          <ac:spMkLst>
            <pc:docMk/>
            <pc:sldMk cId="1149531320" sldId="373"/>
            <ac:spMk id="13" creationId="{943290CF-5124-001A-EE13-FFCFD20E4987}"/>
          </ac:spMkLst>
        </pc:spChg>
        <pc:spChg chg="mod">
          <ac:chgData name="alina niculae" userId="2ea82806eae3d8e9" providerId="LiveId" clId="{8EC55EA2-BAD6-4BF6-BE6F-5A4CDEA84656}" dt="2025-01-10T10:05:53.828" v="1123"/>
          <ac:spMkLst>
            <pc:docMk/>
            <pc:sldMk cId="1149531320" sldId="373"/>
            <ac:spMk id="15" creationId="{BD7C2FF6-9654-DFB6-6516-762F50436EAC}"/>
          </ac:spMkLst>
        </pc:spChg>
        <pc:spChg chg="mod">
          <ac:chgData name="alina niculae" userId="2ea82806eae3d8e9" providerId="LiveId" clId="{8EC55EA2-BAD6-4BF6-BE6F-5A4CDEA84656}" dt="2025-01-10T10:05:53.828" v="1123"/>
          <ac:spMkLst>
            <pc:docMk/>
            <pc:sldMk cId="1149531320" sldId="373"/>
            <ac:spMk id="16" creationId="{809DDB04-179C-5936-4BD0-A750A1DC2F63}"/>
          </ac:spMkLst>
        </pc:spChg>
        <pc:spChg chg="mod">
          <ac:chgData name="alina niculae" userId="2ea82806eae3d8e9" providerId="LiveId" clId="{8EC55EA2-BAD6-4BF6-BE6F-5A4CDEA84656}" dt="2025-01-10T10:06:41.093" v="1130"/>
          <ac:spMkLst>
            <pc:docMk/>
            <pc:sldMk cId="1149531320" sldId="373"/>
            <ac:spMk id="18" creationId="{770F4884-8CDE-8EAA-0994-4ED6DF876D9C}"/>
          </ac:spMkLst>
        </pc:spChg>
        <pc:spChg chg="mod">
          <ac:chgData name="alina niculae" userId="2ea82806eae3d8e9" providerId="LiveId" clId="{8EC55EA2-BAD6-4BF6-BE6F-5A4CDEA84656}" dt="2025-01-10T10:06:41.093" v="1130"/>
          <ac:spMkLst>
            <pc:docMk/>
            <pc:sldMk cId="1149531320" sldId="373"/>
            <ac:spMk id="19" creationId="{04F8C8A7-D808-27B7-40F0-F84914AA295C}"/>
          </ac:spMkLst>
        </pc:spChg>
        <pc:spChg chg="mod">
          <ac:chgData name="alina niculae" userId="2ea82806eae3d8e9" providerId="LiveId" clId="{8EC55EA2-BAD6-4BF6-BE6F-5A4CDEA84656}" dt="2025-01-10T10:06:49.732" v="1132"/>
          <ac:spMkLst>
            <pc:docMk/>
            <pc:sldMk cId="1149531320" sldId="373"/>
            <ac:spMk id="21" creationId="{C21DF4C2-E114-0635-0C11-831C436B7167}"/>
          </ac:spMkLst>
        </pc:spChg>
        <pc:spChg chg="mod">
          <ac:chgData name="alina niculae" userId="2ea82806eae3d8e9" providerId="LiveId" clId="{8EC55EA2-BAD6-4BF6-BE6F-5A4CDEA84656}" dt="2025-01-10T10:06:49.732" v="1132"/>
          <ac:spMkLst>
            <pc:docMk/>
            <pc:sldMk cId="1149531320" sldId="373"/>
            <ac:spMk id="22" creationId="{FF2245CC-4ACD-9FC7-DF97-A52CC1AB2521}"/>
          </ac:spMkLst>
        </pc:spChg>
        <pc:spChg chg="mod">
          <ac:chgData name="alina niculae" userId="2ea82806eae3d8e9" providerId="LiveId" clId="{8EC55EA2-BAD6-4BF6-BE6F-5A4CDEA84656}" dt="2025-01-10T10:07:24.537" v="1135"/>
          <ac:spMkLst>
            <pc:docMk/>
            <pc:sldMk cId="1149531320" sldId="373"/>
            <ac:spMk id="24" creationId="{DD05D4FC-9043-6FAD-AE2A-E66D6AEFF736}"/>
          </ac:spMkLst>
        </pc:spChg>
        <pc:spChg chg="mod">
          <ac:chgData name="alina niculae" userId="2ea82806eae3d8e9" providerId="LiveId" clId="{8EC55EA2-BAD6-4BF6-BE6F-5A4CDEA84656}" dt="2025-01-10T10:07:24.537" v="1135"/>
          <ac:spMkLst>
            <pc:docMk/>
            <pc:sldMk cId="1149531320" sldId="373"/>
            <ac:spMk id="25" creationId="{90738BB8-D238-B4D3-097F-CC325F617B4B}"/>
          </ac:spMkLst>
        </pc:spChg>
        <pc:spChg chg="mod">
          <ac:chgData name="alina niculae" userId="2ea82806eae3d8e9" providerId="LiveId" clId="{8EC55EA2-BAD6-4BF6-BE6F-5A4CDEA84656}" dt="2025-01-10T10:07:31.796" v="1137"/>
          <ac:spMkLst>
            <pc:docMk/>
            <pc:sldMk cId="1149531320" sldId="373"/>
            <ac:spMk id="27" creationId="{D0BC2EC0-D1A6-F129-C239-0BF32BEA4A44}"/>
          </ac:spMkLst>
        </pc:spChg>
        <pc:spChg chg="mod">
          <ac:chgData name="alina niculae" userId="2ea82806eae3d8e9" providerId="LiveId" clId="{8EC55EA2-BAD6-4BF6-BE6F-5A4CDEA84656}" dt="2025-01-10T10:07:31.796" v="1137"/>
          <ac:spMkLst>
            <pc:docMk/>
            <pc:sldMk cId="1149531320" sldId="373"/>
            <ac:spMk id="28" creationId="{AEB4115D-1C5E-A553-7022-0BBAD407A7A1}"/>
          </ac:spMkLst>
        </pc:spChg>
        <pc:spChg chg="mod">
          <ac:chgData name="alina niculae" userId="2ea82806eae3d8e9" providerId="LiveId" clId="{8EC55EA2-BAD6-4BF6-BE6F-5A4CDEA84656}" dt="2025-01-10T10:07:38.452" v="1139"/>
          <ac:spMkLst>
            <pc:docMk/>
            <pc:sldMk cId="1149531320" sldId="373"/>
            <ac:spMk id="30" creationId="{95B0D9F1-54EC-55D1-3555-5737B0A91686}"/>
          </ac:spMkLst>
        </pc:spChg>
        <pc:spChg chg="mod">
          <ac:chgData name="alina niculae" userId="2ea82806eae3d8e9" providerId="LiveId" clId="{8EC55EA2-BAD6-4BF6-BE6F-5A4CDEA84656}" dt="2025-01-10T10:07:38.452" v="1139"/>
          <ac:spMkLst>
            <pc:docMk/>
            <pc:sldMk cId="1149531320" sldId="373"/>
            <ac:spMk id="31" creationId="{305FE6A3-0976-3815-B6F5-D412E2E4BDB7}"/>
          </ac:spMkLst>
        </pc:spChg>
        <pc:spChg chg="mod">
          <ac:chgData name="alina niculae" userId="2ea82806eae3d8e9" providerId="LiveId" clId="{8EC55EA2-BAD6-4BF6-BE6F-5A4CDEA84656}" dt="2025-01-10T10:07:44.618" v="1141"/>
          <ac:spMkLst>
            <pc:docMk/>
            <pc:sldMk cId="1149531320" sldId="373"/>
            <ac:spMk id="33" creationId="{5A0345EE-0DCD-9BCF-1E06-99C536F3E1BE}"/>
          </ac:spMkLst>
        </pc:spChg>
        <pc:spChg chg="mod">
          <ac:chgData name="alina niculae" userId="2ea82806eae3d8e9" providerId="LiveId" clId="{8EC55EA2-BAD6-4BF6-BE6F-5A4CDEA84656}" dt="2025-01-10T10:07:44.618" v="1141"/>
          <ac:spMkLst>
            <pc:docMk/>
            <pc:sldMk cId="1149531320" sldId="373"/>
            <ac:spMk id="34" creationId="{B82E037D-3CD6-D9C4-E5FA-DB2151CE7790}"/>
          </ac:spMkLst>
        </pc:spChg>
        <pc:spChg chg="mod">
          <ac:chgData name="alina niculae" userId="2ea82806eae3d8e9" providerId="LiveId" clId="{8EC55EA2-BAD6-4BF6-BE6F-5A4CDEA84656}" dt="2025-01-10T10:07:55.836" v="1143"/>
          <ac:spMkLst>
            <pc:docMk/>
            <pc:sldMk cId="1149531320" sldId="373"/>
            <ac:spMk id="36" creationId="{EF84DE7E-7B53-47EF-CECA-C1C92C69CF20}"/>
          </ac:spMkLst>
        </pc:spChg>
        <pc:spChg chg="mod">
          <ac:chgData name="alina niculae" userId="2ea82806eae3d8e9" providerId="LiveId" clId="{8EC55EA2-BAD6-4BF6-BE6F-5A4CDEA84656}" dt="2025-01-10T10:07:55.836" v="1143"/>
          <ac:spMkLst>
            <pc:docMk/>
            <pc:sldMk cId="1149531320" sldId="373"/>
            <ac:spMk id="37" creationId="{5E687B1C-CD2B-F416-1443-D46E41F6B718}"/>
          </ac:spMkLst>
        </pc:spChg>
        <pc:spChg chg="mod">
          <ac:chgData name="alina niculae" userId="2ea82806eae3d8e9" providerId="LiveId" clId="{8EC55EA2-BAD6-4BF6-BE6F-5A4CDEA84656}" dt="2025-01-10T10:06:26.966" v="1127" actId="1076"/>
          <ac:spMkLst>
            <pc:docMk/>
            <pc:sldMk cId="1149531320" sldId="373"/>
            <ac:spMk id="218" creationId="{21FC12EF-57B9-43D3-84FB-04B7240F7A10}"/>
          </ac:spMkLst>
        </pc:spChg>
        <pc:spChg chg="mod">
          <ac:chgData name="alina niculae" userId="2ea82806eae3d8e9" providerId="LiveId" clId="{8EC55EA2-BAD6-4BF6-BE6F-5A4CDEA84656}" dt="2025-01-10T10:01:34.617" v="1049" actId="20577"/>
          <ac:spMkLst>
            <pc:docMk/>
            <pc:sldMk cId="1149531320" sldId="373"/>
            <ac:spMk id="223" creationId="{3DDDDBB8-A470-B280-CFB3-09D98E98B478}"/>
          </ac:spMkLst>
        </pc:spChg>
        <pc:grpChg chg="add mod">
          <ac:chgData name="alina niculae" userId="2ea82806eae3d8e9" providerId="LiveId" clId="{8EC55EA2-BAD6-4BF6-BE6F-5A4CDEA84656}" dt="2025-01-10T10:06:36.898" v="1129" actId="1076"/>
          <ac:grpSpMkLst>
            <pc:docMk/>
            <pc:sldMk cId="1149531320" sldId="373"/>
            <ac:grpSpMk id="11" creationId="{01A07F77-166D-7220-5869-E79871AFD895}"/>
          </ac:grpSpMkLst>
        </pc:grpChg>
        <pc:grpChg chg="add mod">
          <ac:chgData name="alina niculae" userId="2ea82806eae3d8e9" providerId="LiveId" clId="{8EC55EA2-BAD6-4BF6-BE6F-5A4CDEA84656}" dt="2025-01-10T10:06:31.708" v="1128" actId="1076"/>
          <ac:grpSpMkLst>
            <pc:docMk/>
            <pc:sldMk cId="1149531320" sldId="373"/>
            <ac:grpSpMk id="14" creationId="{E6B332B1-5DCD-1112-11D9-EE554B32840B}"/>
          </ac:grpSpMkLst>
        </pc:grpChg>
        <pc:grpChg chg="add mod">
          <ac:chgData name="alina niculae" userId="2ea82806eae3d8e9" providerId="LiveId" clId="{8EC55EA2-BAD6-4BF6-BE6F-5A4CDEA84656}" dt="2025-01-10T10:06:48.160" v="1131" actId="1076"/>
          <ac:grpSpMkLst>
            <pc:docMk/>
            <pc:sldMk cId="1149531320" sldId="373"/>
            <ac:grpSpMk id="17" creationId="{224B31C2-ED9F-2989-D171-FCFF925C194C}"/>
          </ac:grpSpMkLst>
        </pc:grpChg>
        <pc:grpChg chg="add mod">
          <ac:chgData name="alina niculae" userId="2ea82806eae3d8e9" providerId="LiveId" clId="{8EC55EA2-BAD6-4BF6-BE6F-5A4CDEA84656}" dt="2025-01-10T10:07:10.385" v="1134" actId="1076"/>
          <ac:grpSpMkLst>
            <pc:docMk/>
            <pc:sldMk cId="1149531320" sldId="373"/>
            <ac:grpSpMk id="20" creationId="{C0C58B43-53F2-54AA-363D-9F5467FD625D}"/>
          </ac:grpSpMkLst>
        </pc:grpChg>
        <pc:grpChg chg="add mod">
          <ac:chgData name="alina niculae" userId="2ea82806eae3d8e9" providerId="LiveId" clId="{8EC55EA2-BAD6-4BF6-BE6F-5A4CDEA84656}" dt="2025-01-10T10:07:30.241" v="1136" actId="1076"/>
          <ac:grpSpMkLst>
            <pc:docMk/>
            <pc:sldMk cId="1149531320" sldId="373"/>
            <ac:grpSpMk id="23" creationId="{AD97838D-D06B-5873-AD69-51A028D017EC}"/>
          </ac:grpSpMkLst>
        </pc:grpChg>
        <pc:grpChg chg="add mod">
          <ac:chgData name="alina niculae" userId="2ea82806eae3d8e9" providerId="LiveId" clId="{8EC55EA2-BAD6-4BF6-BE6F-5A4CDEA84656}" dt="2025-01-10T10:07:37.060" v="1138" actId="1076"/>
          <ac:grpSpMkLst>
            <pc:docMk/>
            <pc:sldMk cId="1149531320" sldId="373"/>
            <ac:grpSpMk id="26" creationId="{3DCCC5CC-701E-1B7A-7AF3-A8928FF82CE2}"/>
          </ac:grpSpMkLst>
        </pc:grpChg>
        <pc:grpChg chg="add mod">
          <ac:chgData name="alina niculae" userId="2ea82806eae3d8e9" providerId="LiveId" clId="{8EC55EA2-BAD6-4BF6-BE6F-5A4CDEA84656}" dt="2025-01-10T10:07:43.028" v="1140" actId="1076"/>
          <ac:grpSpMkLst>
            <pc:docMk/>
            <pc:sldMk cId="1149531320" sldId="373"/>
            <ac:grpSpMk id="29" creationId="{CD2EB1F3-FE2E-19FF-4C7E-29166CC1CA64}"/>
          </ac:grpSpMkLst>
        </pc:grpChg>
        <pc:grpChg chg="add mod">
          <ac:chgData name="alina niculae" userId="2ea82806eae3d8e9" providerId="LiveId" clId="{8EC55EA2-BAD6-4BF6-BE6F-5A4CDEA84656}" dt="2025-01-10T10:07:52.500" v="1142" actId="1076"/>
          <ac:grpSpMkLst>
            <pc:docMk/>
            <pc:sldMk cId="1149531320" sldId="373"/>
            <ac:grpSpMk id="32" creationId="{4B8D67B7-0448-7C90-26E3-833A4212A4B1}"/>
          </ac:grpSpMkLst>
        </pc:grpChg>
        <pc:grpChg chg="add mod">
          <ac:chgData name="alina niculae" userId="2ea82806eae3d8e9" providerId="LiveId" clId="{8EC55EA2-BAD6-4BF6-BE6F-5A4CDEA84656}" dt="2025-01-10T10:08:02.598" v="1144" actId="1076"/>
          <ac:grpSpMkLst>
            <pc:docMk/>
            <pc:sldMk cId="1149531320" sldId="373"/>
            <ac:grpSpMk id="35" creationId="{586BB61F-7230-785A-5E0D-42B6B7233306}"/>
          </ac:grpSpMkLst>
        </pc:grpChg>
      </pc:sldChg>
      <pc:sldChg chg="del">
        <pc:chgData name="alina niculae" userId="2ea82806eae3d8e9" providerId="LiveId" clId="{8EC55EA2-BAD6-4BF6-BE6F-5A4CDEA84656}" dt="2025-01-10T10:09:55.908" v="1147"/>
        <pc:sldMkLst>
          <pc:docMk/>
          <pc:sldMk cId="3144541298" sldId="374"/>
        </pc:sldMkLst>
      </pc:sldChg>
      <pc:sldChg chg="addSp delSp modSp mod">
        <pc:chgData name="alina niculae" userId="2ea82806eae3d8e9" providerId="LiveId" clId="{8EC55EA2-BAD6-4BF6-BE6F-5A4CDEA84656}" dt="2025-01-10T10:38:29.716" v="1288" actId="1076"/>
        <pc:sldMkLst>
          <pc:docMk/>
          <pc:sldMk cId="2596705691" sldId="375"/>
        </pc:sldMkLst>
        <pc:spChg chg="mod">
          <ac:chgData name="alina niculae" userId="2ea82806eae3d8e9" providerId="LiveId" clId="{8EC55EA2-BAD6-4BF6-BE6F-5A4CDEA84656}" dt="2025-01-10T10:37:05.355" v="1271"/>
          <ac:spMkLst>
            <pc:docMk/>
            <pc:sldMk cId="2596705691" sldId="375"/>
            <ac:spMk id="18" creationId="{2AF372E7-EAD0-651B-1791-276D65869EA5}"/>
          </ac:spMkLst>
        </pc:spChg>
        <pc:spChg chg="mod">
          <ac:chgData name="alina niculae" userId="2ea82806eae3d8e9" providerId="LiveId" clId="{8EC55EA2-BAD6-4BF6-BE6F-5A4CDEA84656}" dt="2025-01-10T10:37:05.355" v="1271"/>
          <ac:spMkLst>
            <pc:docMk/>
            <pc:sldMk cId="2596705691" sldId="375"/>
            <ac:spMk id="19" creationId="{26293372-2BB9-FEC7-BF8D-7F40F75471FF}"/>
          </ac:spMkLst>
        </pc:spChg>
        <pc:spChg chg="mod">
          <ac:chgData name="alina niculae" userId="2ea82806eae3d8e9" providerId="LiveId" clId="{8EC55EA2-BAD6-4BF6-BE6F-5A4CDEA84656}" dt="2025-01-10T10:37:44.244" v="1276"/>
          <ac:spMkLst>
            <pc:docMk/>
            <pc:sldMk cId="2596705691" sldId="375"/>
            <ac:spMk id="21" creationId="{88243BC6-0C6C-BB8B-0502-AF28A9E8E587}"/>
          </ac:spMkLst>
        </pc:spChg>
        <pc:spChg chg="mod">
          <ac:chgData name="alina niculae" userId="2ea82806eae3d8e9" providerId="LiveId" clId="{8EC55EA2-BAD6-4BF6-BE6F-5A4CDEA84656}" dt="2025-01-10T10:37:44.244" v="1276"/>
          <ac:spMkLst>
            <pc:docMk/>
            <pc:sldMk cId="2596705691" sldId="375"/>
            <ac:spMk id="22" creationId="{1DF21A8D-6606-4DEC-0937-B07DB67F93D7}"/>
          </ac:spMkLst>
        </pc:spChg>
        <pc:spChg chg="mod">
          <ac:chgData name="alina niculae" userId="2ea82806eae3d8e9" providerId="LiveId" clId="{8EC55EA2-BAD6-4BF6-BE6F-5A4CDEA84656}" dt="2025-01-10T10:37:50.714" v="1278"/>
          <ac:spMkLst>
            <pc:docMk/>
            <pc:sldMk cId="2596705691" sldId="375"/>
            <ac:spMk id="24" creationId="{D2C72144-9B48-AC15-9BFF-1D4BB3020216}"/>
          </ac:spMkLst>
        </pc:spChg>
        <pc:spChg chg="mod">
          <ac:chgData name="alina niculae" userId="2ea82806eae3d8e9" providerId="LiveId" clId="{8EC55EA2-BAD6-4BF6-BE6F-5A4CDEA84656}" dt="2025-01-10T10:37:50.714" v="1278"/>
          <ac:spMkLst>
            <pc:docMk/>
            <pc:sldMk cId="2596705691" sldId="375"/>
            <ac:spMk id="25" creationId="{F4AB01B0-610E-0199-8AF3-E4DC3261948C}"/>
          </ac:spMkLst>
        </pc:spChg>
        <pc:spChg chg="mod">
          <ac:chgData name="alina niculae" userId="2ea82806eae3d8e9" providerId="LiveId" clId="{8EC55EA2-BAD6-4BF6-BE6F-5A4CDEA84656}" dt="2025-01-10T10:37:57.456" v="1280"/>
          <ac:spMkLst>
            <pc:docMk/>
            <pc:sldMk cId="2596705691" sldId="375"/>
            <ac:spMk id="27" creationId="{9CF3F5DE-1F22-B1B5-6A6A-730B8141C48A}"/>
          </ac:spMkLst>
        </pc:spChg>
        <pc:spChg chg="mod">
          <ac:chgData name="alina niculae" userId="2ea82806eae3d8e9" providerId="LiveId" clId="{8EC55EA2-BAD6-4BF6-BE6F-5A4CDEA84656}" dt="2025-01-10T10:37:57.456" v="1280"/>
          <ac:spMkLst>
            <pc:docMk/>
            <pc:sldMk cId="2596705691" sldId="375"/>
            <ac:spMk id="28" creationId="{D4CFDF2B-DB4C-2B8C-B90F-F190EF4EE14D}"/>
          </ac:spMkLst>
        </pc:spChg>
        <pc:spChg chg="mod">
          <ac:chgData name="alina niculae" userId="2ea82806eae3d8e9" providerId="LiveId" clId="{8EC55EA2-BAD6-4BF6-BE6F-5A4CDEA84656}" dt="2025-01-10T10:38:09.672" v="1284"/>
          <ac:spMkLst>
            <pc:docMk/>
            <pc:sldMk cId="2596705691" sldId="375"/>
            <ac:spMk id="30" creationId="{64AEAC1F-C74A-0BFB-22E9-36F6401541B7}"/>
          </ac:spMkLst>
        </pc:spChg>
        <pc:spChg chg="mod">
          <ac:chgData name="alina niculae" userId="2ea82806eae3d8e9" providerId="LiveId" clId="{8EC55EA2-BAD6-4BF6-BE6F-5A4CDEA84656}" dt="2025-01-10T10:38:09.672" v="1284"/>
          <ac:spMkLst>
            <pc:docMk/>
            <pc:sldMk cId="2596705691" sldId="375"/>
            <ac:spMk id="31" creationId="{51C0DD58-A7C1-810B-CE3E-C8F9EFC5FD85}"/>
          </ac:spMkLst>
        </pc:spChg>
        <pc:spChg chg="mod">
          <ac:chgData name="alina niculae" userId="2ea82806eae3d8e9" providerId="LiveId" clId="{8EC55EA2-BAD6-4BF6-BE6F-5A4CDEA84656}" dt="2025-01-10T10:38:18.692" v="1286"/>
          <ac:spMkLst>
            <pc:docMk/>
            <pc:sldMk cId="2596705691" sldId="375"/>
            <ac:spMk id="33" creationId="{667D449B-7F70-839C-E5B7-1060A389F098}"/>
          </ac:spMkLst>
        </pc:spChg>
        <pc:spChg chg="mod">
          <ac:chgData name="alina niculae" userId="2ea82806eae3d8e9" providerId="LiveId" clId="{8EC55EA2-BAD6-4BF6-BE6F-5A4CDEA84656}" dt="2025-01-10T10:38:18.692" v="1286"/>
          <ac:spMkLst>
            <pc:docMk/>
            <pc:sldMk cId="2596705691" sldId="375"/>
            <ac:spMk id="34" creationId="{94E802DB-647E-4E53-C1B5-7AD1FC2A3973}"/>
          </ac:spMkLst>
        </pc:spChg>
        <pc:spChg chg="mod">
          <ac:chgData name="alina niculae" userId="2ea82806eae3d8e9" providerId="LiveId" clId="{8EC55EA2-BAD6-4BF6-BE6F-5A4CDEA84656}" dt="2025-01-10T10:36:59.392" v="1270" actId="20577"/>
          <ac:spMkLst>
            <pc:docMk/>
            <pc:sldMk cId="2596705691" sldId="375"/>
            <ac:spMk id="218" creationId="{3E50B1CE-B865-F172-744F-6AC5545640E8}"/>
          </ac:spMkLst>
        </pc:spChg>
        <pc:spChg chg="mod">
          <ac:chgData name="alina niculae" userId="2ea82806eae3d8e9" providerId="LiveId" clId="{8EC55EA2-BAD6-4BF6-BE6F-5A4CDEA84656}" dt="2025-01-10T10:12:54.390" v="1217" actId="20577"/>
          <ac:spMkLst>
            <pc:docMk/>
            <pc:sldMk cId="2596705691" sldId="375"/>
            <ac:spMk id="223" creationId="{F6CE4DB4-6880-447E-A00B-B21454853375}"/>
          </ac:spMkLst>
        </pc:spChg>
        <pc:grpChg chg="mod">
          <ac:chgData name="alina niculae" userId="2ea82806eae3d8e9" providerId="LiveId" clId="{8EC55EA2-BAD6-4BF6-BE6F-5A4CDEA84656}" dt="2025-01-10T10:23:34.902" v="1251" actId="1076"/>
          <ac:grpSpMkLst>
            <pc:docMk/>
            <pc:sldMk cId="2596705691" sldId="375"/>
            <ac:grpSpMk id="8" creationId="{8A602DE6-BBEA-6EA2-DDE9-36DD4B56F642}"/>
          </ac:grpSpMkLst>
        </pc:grpChg>
        <pc:grpChg chg="add mod">
          <ac:chgData name="alina niculae" userId="2ea82806eae3d8e9" providerId="LiveId" clId="{8EC55EA2-BAD6-4BF6-BE6F-5A4CDEA84656}" dt="2025-01-10T10:38:29.716" v="1288" actId="1076"/>
          <ac:grpSpMkLst>
            <pc:docMk/>
            <pc:sldMk cId="2596705691" sldId="375"/>
            <ac:grpSpMk id="17" creationId="{6E6DDB99-1756-8B26-00A9-2BDEFC5731F2}"/>
          </ac:grpSpMkLst>
        </pc:grpChg>
        <pc:grpChg chg="add mod">
          <ac:chgData name="alina niculae" userId="2ea82806eae3d8e9" providerId="LiveId" clId="{8EC55EA2-BAD6-4BF6-BE6F-5A4CDEA84656}" dt="2025-01-10T10:37:49.271" v="1277" actId="1076"/>
          <ac:grpSpMkLst>
            <pc:docMk/>
            <pc:sldMk cId="2596705691" sldId="375"/>
            <ac:grpSpMk id="20" creationId="{AB874099-9AF6-54C9-D31D-0F1F5C4C75D6}"/>
          </ac:grpSpMkLst>
        </pc:grpChg>
        <pc:grpChg chg="add mod">
          <ac:chgData name="alina niculae" userId="2ea82806eae3d8e9" providerId="LiveId" clId="{8EC55EA2-BAD6-4BF6-BE6F-5A4CDEA84656}" dt="2025-01-10T10:37:54.630" v="1279" actId="1076"/>
          <ac:grpSpMkLst>
            <pc:docMk/>
            <pc:sldMk cId="2596705691" sldId="375"/>
            <ac:grpSpMk id="23" creationId="{8CA8804E-7E17-9C51-7365-C6BB11FCA8DA}"/>
          </ac:grpSpMkLst>
        </pc:grpChg>
        <pc:grpChg chg="add mod">
          <ac:chgData name="alina niculae" userId="2ea82806eae3d8e9" providerId="LiveId" clId="{8EC55EA2-BAD6-4BF6-BE6F-5A4CDEA84656}" dt="2025-01-10T10:38:01.419" v="1281" actId="1076"/>
          <ac:grpSpMkLst>
            <pc:docMk/>
            <pc:sldMk cId="2596705691" sldId="375"/>
            <ac:grpSpMk id="26" creationId="{8146700A-2D29-FA66-ECD9-F51ABE22DAC0}"/>
          </ac:grpSpMkLst>
        </pc:grpChg>
        <pc:grpChg chg="add mod">
          <ac:chgData name="alina niculae" userId="2ea82806eae3d8e9" providerId="LiveId" clId="{8EC55EA2-BAD6-4BF6-BE6F-5A4CDEA84656}" dt="2025-01-10T10:38:16.447" v="1285" actId="1076"/>
          <ac:grpSpMkLst>
            <pc:docMk/>
            <pc:sldMk cId="2596705691" sldId="375"/>
            <ac:grpSpMk id="29" creationId="{D74AAF6F-48D8-E4C3-9E9B-2654E8F3C0B6}"/>
          </ac:grpSpMkLst>
        </pc:grpChg>
        <pc:grpChg chg="add mod">
          <ac:chgData name="alina niculae" userId="2ea82806eae3d8e9" providerId="LiveId" clId="{8EC55EA2-BAD6-4BF6-BE6F-5A4CDEA84656}" dt="2025-01-10T10:38:26.296" v="1287" actId="1076"/>
          <ac:grpSpMkLst>
            <pc:docMk/>
            <pc:sldMk cId="2596705691" sldId="375"/>
            <ac:grpSpMk id="32" creationId="{DC48C25D-CE7A-91E5-E8E9-E43ABA6AFAE5}"/>
          </ac:grpSpMkLst>
        </pc:grpChg>
        <pc:grpChg chg="mod">
          <ac:chgData name="alina niculae" userId="2ea82806eae3d8e9" providerId="LiveId" clId="{8EC55EA2-BAD6-4BF6-BE6F-5A4CDEA84656}" dt="2025-01-10T10:24:11.420" v="1258" actId="1076"/>
          <ac:grpSpMkLst>
            <pc:docMk/>
            <pc:sldMk cId="2596705691" sldId="375"/>
            <ac:grpSpMk id="206" creationId="{CDCCFC3A-4169-E425-D21B-9F79FCA640F8}"/>
          </ac:grpSpMkLst>
        </pc:grpChg>
      </pc:sldChg>
      <pc:sldChg chg="add del setBg">
        <pc:chgData name="alina niculae" userId="2ea82806eae3d8e9" providerId="LiveId" clId="{8EC55EA2-BAD6-4BF6-BE6F-5A4CDEA84656}" dt="2025-01-10T10:11:55.340" v="1149"/>
        <pc:sldMkLst>
          <pc:docMk/>
          <pc:sldMk cId="2878926549" sldId="375"/>
        </pc:sldMkLst>
      </pc:sldChg>
      <pc:sldChg chg="addSp delSp modSp add mod">
        <pc:chgData name="alina niculae" userId="2ea82806eae3d8e9" providerId="LiveId" clId="{8EC55EA2-BAD6-4BF6-BE6F-5A4CDEA84656}" dt="2025-01-10T10:42:52.158" v="1323" actId="1076"/>
        <pc:sldMkLst>
          <pc:docMk/>
          <pc:sldMk cId="1371370133" sldId="376"/>
        </pc:sldMkLst>
        <pc:spChg chg="mod">
          <ac:chgData name="alina niculae" userId="2ea82806eae3d8e9" providerId="LiveId" clId="{8EC55EA2-BAD6-4BF6-BE6F-5A4CDEA84656}" dt="2025-01-10T10:42:01.097" v="1312"/>
          <ac:spMkLst>
            <pc:docMk/>
            <pc:sldMk cId="1371370133" sldId="376"/>
            <ac:spMk id="12" creationId="{98CCCB92-E761-88B3-7244-8040DDE914C5}"/>
          </ac:spMkLst>
        </pc:spChg>
        <pc:spChg chg="mod">
          <ac:chgData name="alina niculae" userId="2ea82806eae3d8e9" providerId="LiveId" clId="{8EC55EA2-BAD6-4BF6-BE6F-5A4CDEA84656}" dt="2025-01-10T10:42:01.097" v="1312"/>
          <ac:spMkLst>
            <pc:docMk/>
            <pc:sldMk cId="1371370133" sldId="376"/>
            <ac:spMk id="13" creationId="{108D121D-C037-21CB-5523-A211EED1DDC3}"/>
          </ac:spMkLst>
        </pc:spChg>
        <pc:spChg chg="mod">
          <ac:chgData name="alina niculae" userId="2ea82806eae3d8e9" providerId="LiveId" clId="{8EC55EA2-BAD6-4BF6-BE6F-5A4CDEA84656}" dt="2025-01-10T10:42:09.980" v="1314"/>
          <ac:spMkLst>
            <pc:docMk/>
            <pc:sldMk cId="1371370133" sldId="376"/>
            <ac:spMk id="15" creationId="{B4A947D9-B26E-7EAB-301F-040800BD356C}"/>
          </ac:spMkLst>
        </pc:spChg>
        <pc:spChg chg="mod">
          <ac:chgData name="alina niculae" userId="2ea82806eae3d8e9" providerId="LiveId" clId="{8EC55EA2-BAD6-4BF6-BE6F-5A4CDEA84656}" dt="2025-01-10T10:42:09.980" v="1314"/>
          <ac:spMkLst>
            <pc:docMk/>
            <pc:sldMk cId="1371370133" sldId="376"/>
            <ac:spMk id="16" creationId="{A4F7F7F8-2DA4-B680-2BC0-E3C567AC70C1}"/>
          </ac:spMkLst>
        </pc:spChg>
        <pc:spChg chg="mod">
          <ac:chgData name="alina niculae" userId="2ea82806eae3d8e9" providerId="LiveId" clId="{8EC55EA2-BAD6-4BF6-BE6F-5A4CDEA84656}" dt="2025-01-10T10:42:17.451" v="1316"/>
          <ac:spMkLst>
            <pc:docMk/>
            <pc:sldMk cId="1371370133" sldId="376"/>
            <ac:spMk id="18" creationId="{5F449061-7EF9-349C-5854-5449C624108E}"/>
          </ac:spMkLst>
        </pc:spChg>
        <pc:spChg chg="mod">
          <ac:chgData name="alina niculae" userId="2ea82806eae3d8e9" providerId="LiveId" clId="{8EC55EA2-BAD6-4BF6-BE6F-5A4CDEA84656}" dt="2025-01-10T10:42:17.451" v="1316"/>
          <ac:spMkLst>
            <pc:docMk/>
            <pc:sldMk cId="1371370133" sldId="376"/>
            <ac:spMk id="19" creationId="{DF1A66C4-7B27-A371-7FFE-98C06B36D34B}"/>
          </ac:spMkLst>
        </pc:spChg>
        <pc:spChg chg="mod">
          <ac:chgData name="alina niculae" userId="2ea82806eae3d8e9" providerId="LiveId" clId="{8EC55EA2-BAD6-4BF6-BE6F-5A4CDEA84656}" dt="2025-01-10T10:42:26.281" v="1318"/>
          <ac:spMkLst>
            <pc:docMk/>
            <pc:sldMk cId="1371370133" sldId="376"/>
            <ac:spMk id="21" creationId="{497A1C1F-7AB2-DDF6-C4F8-B08EA0B1FC50}"/>
          </ac:spMkLst>
        </pc:spChg>
        <pc:spChg chg="mod">
          <ac:chgData name="alina niculae" userId="2ea82806eae3d8e9" providerId="LiveId" clId="{8EC55EA2-BAD6-4BF6-BE6F-5A4CDEA84656}" dt="2025-01-10T10:42:26.281" v="1318"/>
          <ac:spMkLst>
            <pc:docMk/>
            <pc:sldMk cId="1371370133" sldId="376"/>
            <ac:spMk id="22" creationId="{4CAFDF4F-3BB4-6B1F-C098-7C4851363DEB}"/>
          </ac:spMkLst>
        </pc:spChg>
        <pc:spChg chg="mod">
          <ac:chgData name="alina niculae" userId="2ea82806eae3d8e9" providerId="LiveId" clId="{8EC55EA2-BAD6-4BF6-BE6F-5A4CDEA84656}" dt="2025-01-10T10:42:35.889" v="1320"/>
          <ac:spMkLst>
            <pc:docMk/>
            <pc:sldMk cId="1371370133" sldId="376"/>
            <ac:spMk id="24" creationId="{8B8C9A88-B84C-718B-9E30-9C86E3B6B095}"/>
          </ac:spMkLst>
        </pc:spChg>
        <pc:spChg chg="mod">
          <ac:chgData name="alina niculae" userId="2ea82806eae3d8e9" providerId="LiveId" clId="{8EC55EA2-BAD6-4BF6-BE6F-5A4CDEA84656}" dt="2025-01-10T10:42:35.889" v="1320"/>
          <ac:spMkLst>
            <pc:docMk/>
            <pc:sldMk cId="1371370133" sldId="376"/>
            <ac:spMk id="25" creationId="{D14022AC-742F-1F55-DA04-15CB1E0CAE89}"/>
          </ac:spMkLst>
        </pc:spChg>
        <pc:spChg chg="mod">
          <ac:chgData name="alina niculae" userId="2ea82806eae3d8e9" providerId="LiveId" clId="{8EC55EA2-BAD6-4BF6-BE6F-5A4CDEA84656}" dt="2025-01-10T10:42:42.796" v="1322"/>
          <ac:spMkLst>
            <pc:docMk/>
            <pc:sldMk cId="1371370133" sldId="376"/>
            <ac:spMk id="27" creationId="{40FA61FC-64ED-70CE-0FCB-213B365287B9}"/>
          </ac:spMkLst>
        </pc:spChg>
        <pc:spChg chg="mod">
          <ac:chgData name="alina niculae" userId="2ea82806eae3d8e9" providerId="LiveId" clId="{8EC55EA2-BAD6-4BF6-BE6F-5A4CDEA84656}" dt="2025-01-10T10:42:42.796" v="1322"/>
          <ac:spMkLst>
            <pc:docMk/>
            <pc:sldMk cId="1371370133" sldId="376"/>
            <ac:spMk id="28" creationId="{D253B4CE-DEF8-5BD0-F756-778465F038BC}"/>
          </ac:spMkLst>
        </pc:spChg>
        <pc:spChg chg="mod">
          <ac:chgData name="alina niculae" userId="2ea82806eae3d8e9" providerId="LiveId" clId="{8EC55EA2-BAD6-4BF6-BE6F-5A4CDEA84656}" dt="2025-01-10T10:41:04.727" v="1304" actId="14100"/>
          <ac:spMkLst>
            <pc:docMk/>
            <pc:sldMk cId="1371370133" sldId="376"/>
            <ac:spMk id="218" creationId="{2AA8D9AF-AEBE-41CF-160B-42C213E978B4}"/>
          </ac:spMkLst>
        </pc:spChg>
        <pc:grpChg chg="mod">
          <ac:chgData name="alina niculae" userId="2ea82806eae3d8e9" providerId="LiveId" clId="{8EC55EA2-BAD6-4BF6-BE6F-5A4CDEA84656}" dt="2025-01-10T10:41:09.436" v="1305" actId="1076"/>
          <ac:grpSpMkLst>
            <pc:docMk/>
            <pc:sldMk cId="1371370133" sldId="376"/>
            <ac:grpSpMk id="8" creationId="{B94B2C21-27C3-B7CC-5A30-85D868BD14DB}"/>
          </ac:grpSpMkLst>
        </pc:grpChg>
        <pc:grpChg chg="add mod">
          <ac:chgData name="alina niculae" userId="2ea82806eae3d8e9" providerId="LiveId" clId="{8EC55EA2-BAD6-4BF6-BE6F-5A4CDEA84656}" dt="2025-01-10T10:42:08.761" v="1313" actId="1076"/>
          <ac:grpSpMkLst>
            <pc:docMk/>
            <pc:sldMk cId="1371370133" sldId="376"/>
            <ac:grpSpMk id="11" creationId="{82A34375-94AF-8BE7-5E61-5CD8F6C35016}"/>
          </ac:grpSpMkLst>
        </pc:grpChg>
        <pc:grpChg chg="add mod">
          <ac:chgData name="alina niculae" userId="2ea82806eae3d8e9" providerId="LiveId" clId="{8EC55EA2-BAD6-4BF6-BE6F-5A4CDEA84656}" dt="2025-01-10T10:42:15.926" v="1315" actId="1076"/>
          <ac:grpSpMkLst>
            <pc:docMk/>
            <pc:sldMk cId="1371370133" sldId="376"/>
            <ac:grpSpMk id="14" creationId="{0115F8C8-4CA0-11E3-4DE3-AE398009104C}"/>
          </ac:grpSpMkLst>
        </pc:grpChg>
        <pc:grpChg chg="add mod">
          <ac:chgData name="alina niculae" userId="2ea82806eae3d8e9" providerId="LiveId" clId="{8EC55EA2-BAD6-4BF6-BE6F-5A4CDEA84656}" dt="2025-01-10T10:42:24.824" v="1317" actId="1076"/>
          <ac:grpSpMkLst>
            <pc:docMk/>
            <pc:sldMk cId="1371370133" sldId="376"/>
            <ac:grpSpMk id="17" creationId="{B46447E7-EA90-8C79-9DA9-8DB4F62818BE}"/>
          </ac:grpSpMkLst>
        </pc:grpChg>
        <pc:grpChg chg="add mod">
          <ac:chgData name="alina niculae" userId="2ea82806eae3d8e9" providerId="LiveId" clId="{8EC55EA2-BAD6-4BF6-BE6F-5A4CDEA84656}" dt="2025-01-10T10:42:33.672" v="1319" actId="1076"/>
          <ac:grpSpMkLst>
            <pc:docMk/>
            <pc:sldMk cId="1371370133" sldId="376"/>
            <ac:grpSpMk id="20" creationId="{649F6213-67C6-9E03-79D5-925FFB9DDD17}"/>
          </ac:grpSpMkLst>
        </pc:grpChg>
        <pc:grpChg chg="add mod">
          <ac:chgData name="alina niculae" userId="2ea82806eae3d8e9" providerId="LiveId" clId="{8EC55EA2-BAD6-4BF6-BE6F-5A4CDEA84656}" dt="2025-01-10T10:42:41.003" v="1321" actId="1076"/>
          <ac:grpSpMkLst>
            <pc:docMk/>
            <pc:sldMk cId="1371370133" sldId="376"/>
            <ac:grpSpMk id="23" creationId="{2E07A93E-283B-F207-C79F-EC6DF3CE256D}"/>
          </ac:grpSpMkLst>
        </pc:grpChg>
        <pc:grpChg chg="add mod">
          <ac:chgData name="alina niculae" userId="2ea82806eae3d8e9" providerId="LiveId" clId="{8EC55EA2-BAD6-4BF6-BE6F-5A4CDEA84656}" dt="2025-01-10T10:42:52.158" v="1323" actId="1076"/>
          <ac:grpSpMkLst>
            <pc:docMk/>
            <pc:sldMk cId="1371370133" sldId="376"/>
            <ac:grpSpMk id="26" creationId="{DA33D71E-81A0-D234-4E4C-AF1E5BBB3DC8}"/>
          </ac:grpSpMkLst>
        </pc:grpChg>
      </pc:sldChg>
      <pc:sldChg chg="addSp delSp modSp add mod">
        <pc:chgData name="alina niculae" userId="2ea82806eae3d8e9" providerId="LiveId" clId="{8EC55EA2-BAD6-4BF6-BE6F-5A4CDEA84656}" dt="2025-01-10T10:43:31.883" v="1333" actId="1076"/>
        <pc:sldMkLst>
          <pc:docMk/>
          <pc:sldMk cId="423074966" sldId="377"/>
        </pc:sldMkLst>
        <pc:spChg chg="add">
          <ac:chgData name="alina niculae" userId="2ea82806eae3d8e9" providerId="LiveId" clId="{8EC55EA2-BAD6-4BF6-BE6F-5A4CDEA84656}" dt="2025-01-10T10:21:27.560" v="1230"/>
          <ac:spMkLst>
            <pc:docMk/>
            <pc:sldMk cId="423074966" sldId="377"/>
            <ac:spMk id="17" creationId="{1E750E14-14D9-00A5-54DD-BFCC266A0821}"/>
          </ac:spMkLst>
        </pc:spChg>
        <pc:spChg chg="add">
          <ac:chgData name="alina niculae" userId="2ea82806eae3d8e9" providerId="LiveId" clId="{8EC55EA2-BAD6-4BF6-BE6F-5A4CDEA84656}" dt="2025-01-10T10:21:27.560" v="1230"/>
          <ac:spMkLst>
            <pc:docMk/>
            <pc:sldMk cId="423074966" sldId="377"/>
            <ac:spMk id="18" creationId="{655F2A61-7560-6EA2-38DE-274E482E54A4}"/>
          </ac:spMkLst>
        </pc:spChg>
        <pc:spChg chg="add">
          <ac:chgData name="alina niculae" userId="2ea82806eae3d8e9" providerId="LiveId" clId="{8EC55EA2-BAD6-4BF6-BE6F-5A4CDEA84656}" dt="2025-01-10T10:21:27.560" v="1230"/>
          <ac:spMkLst>
            <pc:docMk/>
            <pc:sldMk cId="423074966" sldId="377"/>
            <ac:spMk id="19" creationId="{8A6074A0-1260-E30B-7F9F-85A51363EC61}"/>
          </ac:spMkLst>
        </pc:spChg>
        <pc:spChg chg="mod">
          <ac:chgData name="alina niculae" userId="2ea82806eae3d8e9" providerId="LiveId" clId="{8EC55EA2-BAD6-4BF6-BE6F-5A4CDEA84656}" dt="2025-01-10T10:42:59.113" v="1324"/>
          <ac:spMkLst>
            <pc:docMk/>
            <pc:sldMk cId="423074966" sldId="377"/>
            <ac:spMk id="24" creationId="{EC25BE16-C082-514A-377E-F718ACF437CD}"/>
          </ac:spMkLst>
        </pc:spChg>
        <pc:spChg chg="mod">
          <ac:chgData name="alina niculae" userId="2ea82806eae3d8e9" providerId="LiveId" clId="{8EC55EA2-BAD6-4BF6-BE6F-5A4CDEA84656}" dt="2025-01-10T10:42:59.113" v="1324"/>
          <ac:spMkLst>
            <pc:docMk/>
            <pc:sldMk cId="423074966" sldId="377"/>
            <ac:spMk id="25" creationId="{0994A1E5-3E92-B5F5-0641-2D06AF1EB4CE}"/>
          </ac:spMkLst>
        </pc:spChg>
        <pc:spChg chg="mod">
          <ac:chgData name="alina niculae" userId="2ea82806eae3d8e9" providerId="LiveId" clId="{8EC55EA2-BAD6-4BF6-BE6F-5A4CDEA84656}" dt="2025-01-10T10:43:04.930" v="1326"/>
          <ac:spMkLst>
            <pc:docMk/>
            <pc:sldMk cId="423074966" sldId="377"/>
            <ac:spMk id="27" creationId="{359F3F59-EB04-E523-C714-7FFD450C57F7}"/>
          </ac:spMkLst>
        </pc:spChg>
        <pc:spChg chg="mod">
          <ac:chgData name="alina niculae" userId="2ea82806eae3d8e9" providerId="LiveId" clId="{8EC55EA2-BAD6-4BF6-BE6F-5A4CDEA84656}" dt="2025-01-10T10:43:04.930" v="1326"/>
          <ac:spMkLst>
            <pc:docMk/>
            <pc:sldMk cId="423074966" sldId="377"/>
            <ac:spMk id="28" creationId="{9FF05698-0E54-973C-4363-0BCC56A92ADC}"/>
          </ac:spMkLst>
        </pc:spChg>
        <pc:spChg chg="mod">
          <ac:chgData name="alina niculae" userId="2ea82806eae3d8e9" providerId="LiveId" clId="{8EC55EA2-BAD6-4BF6-BE6F-5A4CDEA84656}" dt="2025-01-10T10:43:11.862" v="1328"/>
          <ac:spMkLst>
            <pc:docMk/>
            <pc:sldMk cId="423074966" sldId="377"/>
            <ac:spMk id="30" creationId="{E7EE15C3-4ABD-FAE2-6240-8641B1A6FBC5}"/>
          </ac:spMkLst>
        </pc:spChg>
        <pc:spChg chg="mod">
          <ac:chgData name="alina niculae" userId="2ea82806eae3d8e9" providerId="LiveId" clId="{8EC55EA2-BAD6-4BF6-BE6F-5A4CDEA84656}" dt="2025-01-10T10:43:11.862" v="1328"/>
          <ac:spMkLst>
            <pc:docMk/>
            <pc:sldMk cId="423074966" sldId="377"/>
            <ac:spMk id="31" creationId="{FE7BFD4F-72F3-2625-49B7-FBDDBBC46F1E}"/>
          </ac:spMkLst>
        </pc:spChg>
        <pc:spChg chg="mod">
          <ac:chgData name="alina niculae" userId="2ea82806eae3d8e9" providerId="LiveId" clId="{8EC55EA2-BAD6-4BF6-BE6F-5A4CDEA84656}" dt="2025-01-10T10:43:20.443" v="1330"/>
          <ac:spMkLst>
            <pc:docMk/>
            <pc:sldMk cId="423074966" sldId="377"/>
            <ac:spMk id="33" creationId="{0B454147-4A16-3259-68BD-C7537CEBBC28}"/>
          </ac:spMkLst>
        </pc:spChg>
        <pc:spChg chg="mod">
          <ac:chgData name="alina niculae" userId="2ea82806eae3d8e9" providerId="LiveId" clId="{8EC55EA2-BAD6-4BF6-BE6F-5A4CDEA84656}" dt="2025-01-10T10:43:20.443" v="1330"/>
          <ac:spMkLst>
            <pc:docMk/>
            <pc:sldMk cId="423074966" sldId="377"/>
            <ac:spMk id="34" creationId="{C15F1DD8-7829-174B-3971-299C919CACA3}"/>
          </ac:spMkLst>
        </pc:spChg>
        <pc:spChg chg="mod">
          <ac:chgData name="alina niculae" userId="2ea82806eae3d8e9" providerId="LiveId" clId="{8EC55EA2-BAD6-4BF6-BE6F-5A4CDEA84656}" dt="2025-01-10T10:43:26.604" v="1332"/>
          <ac:spMkLst>
            <pc:docMk/>
            <pc:sldMk cId="423074966" sldId="377"/>
            <ac:spMk id="36" creationId="{76962D71-9EBC-F336-B1B4-44343B000D13}"/>
          </ac:spMkLst>
        </pc:spChg>
        <pc:spChg chg="mod">
          <ac:chgData name="alina niculae" userId="2ea82806eae3d8e9" providerId="LiveId" clId="{8EC55EA2-BAD6-4BF6-BE6F-5A4CDEA84656}" dt="2025-01-10T10:43:26.604" v="1332"/>
          <ac:spMkLst>
            <pc:docMk/>
            <pc:sldMk cId="423074966" sldId="377"/>
            <ac:spMk id="37" creationId="{42DF3C7D-C8D1-9983-CD22-C971EFF313AD}"/>
          </ac:spMkLst>
        </pc:spChg>
        <pc:spChg chg="mod">
          <ac:chgData name="alina niculae" userId="2ea82806eae3d8e9" providerId="LiveId" clId="{8EC55EA2-BAD6-4BF6-BE6F-5A4CDEA84656}" dt="2025-01-10T10:41:22.579" v="1307" actId="255"/>
          <ac:spMkLst>
            <pc:docMk/>
            <pc:sldMk cId="423074966" sldId="377"/>
            <ac:spMk id="218" creationId="{391FA235-B1B3-B459-C7ED-B9FB19264BC5}"/>
          </ac:spMkLst>
        </pc:spChg>
        <pc:grpChg chg="mod">
          <ac:chgData name="alina niculae" userId="2ea82806eae3d8e9" providerId="LiveId" clId="{8EC55EA2-BAD6-4BF6-BE6F-5A4CDEA84656}" dt="2025-01-10T10:41:48.609" v="1310" actId="1076"/>
          <ac:grpSpMkLst>
            <pc:docMk/>
            <pc:sldMk cId="423074966" sldId="377"/>
            <ac:grpSpMk id="2" creationId="{FB64987C-76C6-7713-A1AD-D6205752F569}"/>
          </ac:grpSpMkLst>
        </pc:grpChg>
        <pc:grpChg chg="mod">
          <ac:chgData name="alina niculae" userId="2ea82806eae3d8e9" providerId="LiveId" clId="{8EC55EA2-BAD6-4BF6-BE6F-5A4CDEA84656}" dt="2025-01-10T10:41:40.587" v="1308" actId="1076"/>
          <ac:grpSpMkLst>
            <pc:docMk/>
            <pc:sldMk cId="423074966" sldId="377"/>
            <ac:grpSpMk id="8" creationId="{E1CD0A97-DC71-CE48-50A2-0B625D83C167}"/>
          </ac:grpSpMkLst>
        </pc:grpChg>
        <pc:grpChg chg="add mod">
          <ac:chgData name="alina niculae" userId="2ea82806eae3d8e9" providerId="LiveId" clId="{8EC55EA2-BAD6-4BF6-BE6F-5A4CDEA84656}" dt="2025-01-10T10:43:03.422" v="1325" actId="1076"/>
          <ac:grpSpMkLst>
            <pc:docMk/>
            <pc:sldMk cId="423074966" sldId="377"/>
            <ac:grpSpMk id="23" creationId="{7A07069E-5C29-0776-630E-D1985D08A76C}"/>
          </ac:grpSpMkLst>
        </pc:grpChg>
        <pc:grpChg chg="add mod">
          <ac:chgData name="alina niculae" userId="2ea82806eae3d8e9" providerId="LiveId" clId="{8EC55EA2-BAD6-4BF6-BE6F-5A4CDEA84656}" dt="2025-01-10T10:43:10.526" v="1327" actId="1076"/>
          <ac:grpSpMkLst>
            <pc:docMk/>
            <pc:sldMk cId="423074966" sldId="377"/>
            <ac:grpSpMk id="26" creationId="{F77EB949-D27B-0339-CAAC-2D78184EACB5}"/>
          </ac:grpSpMkLst>
        </pc:grpChg>
        <pc:grpChg chg="add mod">
          <ac:chgData name="alina niculae" userId="2ea82806eae3d8e9" providerId="LiveId" clId="{8EC55EA2-BAD6-4BF6-BE6F-5A4CDEA84656}" dt="2025-01-10T10:43:18.782" v="1329" actId="1076"/>
          <ac:grpSpMkLst>
            <pc:docMk/>
            <pc:sldMk cId="423074966" sldId="377"/>
            <ac:grpSpMk id="29" creationId="{044761A5-77EF-4B00-EA35-36C19ED89458}"/>
          </ac:grpSpMkLst>
        </pc:grpChg>
        <pc:grpChg chg="add mod">
          <ac:chgData name="alina niculae" userId="2ea82806eae3d8e9" providerId="LiveId" clId="{8EC55EA2-BAD6-4BF6-BE6F-5A4CDEA84656}" dt="2025-01-10T10:43:25.353" v="1331" actId="1076"/>
          <ac:grpSpMkLst>
            <pc:docMk/>
            <pc:sldMk cId="423074966" sldId="377"/>
            <ac:grpSpMk id="32" creationId="{B82BA7EB-B56D-34E2-D2A6-A8953095688D}"/>
          </ac:grpSpMkLst>
        </pc:grpChg>
        <pc:grpChg chg="add mod">
          <ac:chgData name="alina niculae" userId="2ea82806eae3d8e9" providerId="LiveId" clId="{8EC55EA2-BAD6-4BF6-BE6F-5A4CDEA84656}" dt="2025-01-10T10:43:31.883" v="1333" actId="1076"/>
          <ac:grpSpMkLst>
            <pc:docMk/>
            <pc:sldMk cId="423074966" sldId="377"/>
            <ac:grpSpMk id="35" creationId="{6F4D816B-FDAE-F8F7-7BF4-4830C5CDDC95}"/>
          </ac:grpSpMkLst>
        </pc:grpChg>
      </pc:sldChg>
      <pc:sldChg chg="delSp modSp add mod">
        <pc:chgData name="alina niculae" userId="2ea82806eae3d8e9" providerId="LiveId" clId="{8EC55EA2-BAD6-4BF6-BE6F-5A4CDEA84656}" dt="2025-01-10T12:05:02.943" v="1555" actId="1076"/>
        <pc:sldMkLst>
          <pc:docMk/>
          <pc:sldMk cId="1142946450" sldId="378"/>
        </pc:sldMkLst>
        <pc:spChg chg="mod">
          <ac:chgData name="alina niculae" userId="2ea82806eae3d8e9" providerId="LiveId" clId="{8EC55EA2-BAD6-4BF6-BE6F-5A4CDEA84656}" dt="2025-01-10T12:05:02.943" v="1555" actId="1076"/>
          <ac:spMkLst>
            <pc:docMk/>
            <pc:sldMk cId="1142946450" sldId="378"/>
            <ac:spMk id="2" creationId="{896DD65D-D2EA-5D46-B861-C5981BBA3B0C}"/>
          </ac:spMkLst>
        </pc:spChg>
        <pc:spChg chg="mod">
          <ac:chgData name="alina niculae" userId="2ea82806eae3d8e9" providerId="LiveId" clId="{8EC55EA2-BAD6-4BF6-BE6F-5A4CDEA84656}" dt="2025-01-10T12:04:51.268" v="1552" actId="313"/>
          <ac:spMkLst>
            <pc:docMk/>
            <pc:sldMk cId="1142946450" sldId="378"/>
            <ac:spMk id="281" creationId="{B41F4008-FE19-6039-F355-B91D759831C0}"/>
          </ac:spMkLst>
        </pc:spChg>
        <pc:grpChg chg="mod">
          <ac:chgData name="alina niculae" userId="2ea82806eae3d8e9" providerId="LiveId" clId="{8EC55EA2-BAD6-4BF6-BE6F-5A4CDEA84656}" dt="2025-01-10T12:04:40.448" v="1548" actId="1076"/>
          <ac:grpSpMkLst>
            <pc:docMk/>
            <pc:sldMk cId="1142946450" sldId="378"/>
            <ac:grpSpMk id="7" creationId="{9550961A-1F9F-637D-8A97-44FBF835ED00}"/>
          </ac:grpSpMkLst>
        </pc:grpChg>
        <pc:grpChg chg="mod">
          <ac:chgData name="alina niculae" userId="2ea82806eae3d8e9" providerId="LiveId" clId="{8EC55EA2-BAD6-4BF6-BE6F-5A4CDEA84656}" dt="2025-01-10T12:04:48.769" v="1550" actId="1076"/>
          <ac:grpSpMkLst>
            <pc:docMk/>
            <pc:sldMk cId="1142946450" sldId="378"/>
            <ac:grpSpMk id="22" creationId="{F896D6C2-D930-651C-3A15-96E0FCC5A2BD}"/>
          </ac:grpSpMkLst>
        </pc:grpChg>
        <pc:grpChg chg="mod">
          <ac:chgData name="alina niculae" userId="2ea82806eae3d8e9" providerId="LiveId" clId="{8EC55EA2-BAD6-4BF6-BE6F-5A4CDEA84656}" dt="2025-01-10T12:04:55.553" v="1553" actId="1076"/>
          <ac:grpSpMkLst>
            <pc:docMk/>
            <pc:sldMk cId="1142946450" sldId="378"/>
            <ac:grpSpMk id="25" creationId="{76DEB0F0-28F1-DC65-DD56-0F551498399F}"/>
          </ac:grpSpMkLst>
        </pc:grpChg>
      </pc:sldChg>
      <pc:sldChg chg="addSp delSp modSp add mod">
        <pc:chgData name="alina niculae" userId="2ea82806eae3d8e9" providerId="LiveId" clId="{8EC55EA2-BAD6-4BF6-BE6F-5A4CDEA84656}" dt="2025-01-10T12:13:46.704" v="1611" actId="20577"/>
        <pc:sldMkLst>
          <pc:docMk/>
          <pc:sldMk cId="752853736" sldId="379"/>
        </pc:sldMkLst>
        <pc:spChg chg="mod">
          <ac:chgData name="alina niculae" userId="2ea82806eae3d8e9" providerId="LiveId" clId="{8EC55EA2-BAD6-4BF6-BE6F-5A4CDEA84656}" dt="2025-01-10T12:06:19.698" v="1568" actId="20577"/>
          <ac:spMkLst>
            <pc:docMk/>
            <pc:sldMk cId="752853736" sldId="379"/>
            <ac:spMk id="2" creationId="{3EB14ECD-EEF8-095D-DCBD-0871A99BF113}"/>
          </ac:spMkLst>
        </pc:spChg>
        <pc:spChg chg="mod">
          <ac:chgData name="alina niculae" userId="2ea82806eae3d8e9" providerId="LiveId" clId="{8EC55EA2-BAD6-4BF6-BE6F-5A4CDEA84656}" dt="2025-01-10T12:12:22.314" v="1598"/>
          <ac:spMkLst>
            <pc:docMk/>
            <pc:sldMk cId="752853736" sldId="379"/>
            <ac:spMk id="19" creationId="{F51957BA-8DE8-1ED3-A574-1EE0BCBB727E}"/>
          </ac:spMkLst>
        </pc:spChg>
        <pc:spChg chg="mod">
          <ac:chgData name="alina niculae" userId="2ea82806eae3d8e9" providerId="LiveId" clId="{8EC55EA2-BAD6-4BF6-BE6F-5A4CDEA84656}" dt="2025-01-10T12:12:22.314" v="1598"/>
          <ac:spMkLst>
            <pc:docMk/>
            <pc:sldMk cId="752853736" sldId="379"/>
            <ac:spMk id="20" creationId="{25DC6ECF-4BAF-A05A-75B6-B0272702F275}"/>
          </ac:spMkLst>
        </pc:spChg>
        <pc:spChg chg="mod">
          <ac:chgData name="alina niculae" userId="2ea82806eae3d8e9" providerId="LiveId" clId="{8EC55EA2-BAD6-4BF6-BE6F-5A4CDEA84656}" dt="2025-01-10T12:12:36.454" v="1600"/>
          <ac:spMkLst>
            <pc:docMk/>
            <pc:sldMk cId="752853736" sldId="379"/>
            <ac:spMk id="28" creationId="{D1964C5E-580D-801A-F63A-097BBA1FEC7F}"/>
          </ac:spMkLst>
        </pc:spChg>
        <pc:spChg chg="mod">
          <ac:chgData name="alina niculae" userId="2ea82806eae3d8e9" providerId="LiveId" clId="{8EC55EA2-BAD6-4BF6-BE6F-5A4CDEA84656}" dt="2025-01-10T12:12:36.454" v="1600"/>
          <ac:spMkLst>
            <pc:docMk/>
            <pc:sldMk cId="752853736" sldId="379"/>
            <ac:spMk id="29" creationId="{B3896762-B940-2DB8-2536-8936FB0D4865}"/>
          </ac:spMkLst>
        </pc:spChg>
        <pc:spChg chg="mod">
          <ac:chgData name="alina niculae" userId="2ea82806eae3d8e9" providerId="LiveId" clId="{8EC55EA2-BAD6-4BF6-BE6F-5A4CDEA84656}" dt="2025-01-10T12:12:57.866" v="1605"/>
          <ac:spMkLst>
            <pc:docMk/>
            <pc:sldMk cId="752853736" sldId="379"/>
            <ac:spMk id="31" creationId="{43A9F435-9515-1DEB-62B4-EFAC30020057}"/>
          </ac:spMkLst>
        </pc:spChg>
        <pc:spChg chg="mod">
          <ac:chgData name="alina niculae" userId="2ea82806eae3d8e9" providerId="LiveId" clId="{8EC55EA2-BAD6-4BF6-BE6F-5A4CDEA84656}" dt="2025-01-10T12:12:57.866" v="1605"/>
          <ac:spMkLst>
            <pc:docMk/>
            <pc:sldMk cId="752853736" sldId="379"/>
            <ac:spMk id="32" creationId="{84E8CBD7-07C9-9D53-8859-13E5F43F724A}"/>
          </ac:spMkLst>
        </pc:spChg>
        <pc:spChg chg="mod">
          <ac:chgData name="alina niculae" userId="2ea82806eae3d8e9" providerId="LiveId" clId="{8EC55EA2-BAD6-4BF6-BE6F-5A4CDEA84656}" dt="2025-01-10T12:13:09.408" v="1608"/>
          <ac:spMkLst>
            <pc:docMk/>
            <pc:sldMk cId="752853736" sldId="379"/>
            <ac:spMk id="34" creationId="{FE8B7B6F-FBC6-E205-01EE-5A78A2368A1B}"/>
          </ac:spMkLst>
        </pc:spChg>
        <pc:spChg chg="mod">
          <ac:chgData name="alina niculae" userId="2ea82806eae3d8e9" providerId="LiveId" clId="{8EC55EA2-BAD6-4BF6-BE6F-5A4CDEA84656}" dt="2025-01-10T12:13:09.408" v="1608"/>
          <ac:spMkLst>
            <pc:docMk/>
            <pc:sldMk cId="752853736" sldId="379"/>
            <ac:spMk id="35" creationId="{932783CD-BC6E-42B3-A7B4-0CCF48E7262F}"/>
          </ac:spMkLst>
        </pc:spChg>
        <pc:spChg chg="mod">
          <ac:chgData name="alina niculae" userId="2ea82806eae3d8e9" providerId="LiveId" clId="{8EC55EA2-BAD6-4BF6-BE6F-5A4CDEA84656}" dt="2025-01-10T12:13:46.704" v="1611" actId="20577"/>
          <ac:spMkLst>
            <pc:docMk/>
            <pc:sldMk cId="752853736" sldId="379"/>
            <ac:spMk id="281" creationId="{A1264C93-40D9-1E2D-9ABC-7EC8F9519FA3}"/>
          </ac:spMkLst>
        </pc:spChg>
        <pc:grpChg chg="add mod">
          <ac:chgData name="alina niculae" userId="2ea82806eae3d8e9" providerId="LiveId" clId="{8EC55EA2-BAD6-4BF6-BE6F-5A4CDEA84656}" dt="2025-01-10T12:12:35.066" v="1599" actId="1076"/>
          <ac:grpSpMkLst>
            <pc:docMk/>
            <pc:sldMk cId="752853736" sldId="379"/>
            <ac:grpSpMk id="3" creationId="{65D09951-9F02-0634-43F3-11D4CB9487A0}"/>
          </ac:grpSpMkLst>
        </pc:grpChg>
        <pc:grpChg chg="mod">
          <ac:chgData name="alina niculae" userId="2ea82806eae3d8e9" providerId="LiveId" clId="{8EC55EA2-BAD6-4BF6-BE6F-5A4CDEA84656}" dt="2025-01-10T12:12:17.504" v="1597" actId="1076"/>
          <ac:grpSpMkLst>
            <pc:docMk/>
            <pc:sldMk cId="752853736" sldId="379"/>
            <ac:grpSpMk id="7" creationId="{D34ECFBA-4173-82CC-88FC-3EFFFEFCB1C9}"/>
          </ac:grpSpMkLst>
        </pc:grpChg>
        <pc:grpChg chg="add mod">
          <ac:chgData name="alina niculae" userId="2ea82806eae3d8e9" providerId="LiveId" clId="{8EC55EA2-BAD6-4BF6-BE6F-5A4CDEA84656}" dt="2025-01-10T12:12:41.398" v="1601" actId="1076"/>
          <ac:grpSpMkLst>
            <pc:docMk/>
            <pc:sldMk cId="752853736" sldId="379"/>
            <ac:grpSpMk id="21" creationId="{5DECC0B9-2B0A-2C51-70D6-9C10B5888098}"/>
          </ac:grpSpMkLst>
        </pc:grpChg>
        <pc:grpChg chg="mod">
          <ac:chgData name="alina niculae" userId="2ea82806eae3d8e9" providerId="LiveId" clId="{8EC55EA2-BAD6-4BF6-BE6F-5A4CDEA84656}" dt="2025-01-10T12:12:46.162" v="1602" actId="1076"/>
          <ac:grpSpMkLst>
            <pc:docMk/>
            <pc:sldMk cId="752853736" sldId="379"/>
            <ac:grpSpMk id="22" creationId="{BB57180A-6BF0-2A12-9890-C4F85C4AF8B2}"/>
          </ac:grpSpMkLst>
        </pc:grpChg>
        <pc:grpChg chg="mod">
          <ac:chgData name="alina niculae" userId="2ea82806eae3d8e9" providerId="LiveId" clId="{8EC55EA2-BAD6-4BF6-BE6F-5A4CDEA84656}" dt="2025-01-10T12:12:54.166" v="1604" actId="1076"/>
          <ac:grpSpMkLst>
            <pc:docMk/>
            <pc:sldMk cId="752853736" sldId="379"/>
            <ac:grpSpMk id="25" creationId="{8C02DBB3-FCE6-E6EC-4361-928630F6CC7C}"/>
          </ac:grpSpMkLst>
        </pc:grpChg>
        <pc:grpChg chg="add mod">
          <ac:chgData name="alina niculae" userId="2ea82806eae3d8e9" providerId="LiveId" clId="{8EC55EA2-BAD6-4BF6-BE6F-5A4CDEA84656}" dt="2025-01-10T12:13:05.941" v="1607" actId="1076"/>
          <ac:grpSpMkLst>
            <pc:docMk/>
            <pc:sldMk cId="752853736" sldId="379"/>
            <ac:grpSpMk id="30" creationId="{79711BFA-0043-5F10-97AE-BC7E2826087D}"/>
          </ac:grpSpMkLst>
        </pc:grpChg>
        <pc:grpChg chg="add mod">
          <ac:chgData name="alina niculae" userId="2ea82806eae3d8e9" providerId="LiveId" clId="{8EC55EA2-BAD6-4BF6-BE6F-5A4CDEA84656}" dt="2025-01-10T12:13:13.128" v="1609" actId="1076"/>
          <ac:grpSpMkLst>
            <pc:docMk/>
            <pc:sldMk cId="752853736" sldId="379"/>
            <ac:grpSpMk id="33" creationId="{B3A203CB-87F7-03D6-DC37-90F28ADA5CA2}"/>
          </ac:grpSpMkLst>
        </pc:grpChg>
      </pc:sldChg>
      <pc:sldChg chg="addSp modSp add mod">
        <pc:chgData name="alina niculae" userId="2ea82806eae3d8e9" providerId="LiveId" clId="{8EC55EA2-BAD6-4BF6-BE6F-5A4CDEA84656}" dt="2025-01-10T12:26:14.684" v="1675" actId="1076"/>
        <pc:sldMkLst>
          <pc:docMk/>
          <pc:sldMk cId="1050336379" sldId="380"/>
        </pc:sldMkLst>
        <pc:spChg chg="mod">
          <ac:chgData name="alina niculae" userId="2ea82806eae3d8e9" providerId="LiveId" clId="{8EC55EA2-BAD6-4BF6-BE6F-5A4CDEA84656}" dt="2025-01-10T12:20:38.012" v="1630" actId="207"/>
          <ac:spMkLst>
            <pc:docMk/>
            <pc:sldMk cId="1050336379" sldId="380"/>
            <ac:spMk id="2" creationId="{1AD188C6-1C23-B4B3-8FE8-6CBF70651DE0}"/>
          </ac:spMkLst>
        </pc:spChg>
        <pc:spChg chg="mod">
          <ac:chgData name="alina niculae" userId="2ea82806eae3d8e9" providerId="LiveId" clId="{8EC55EA2-BAD6-4BF6-BE6F-5A4CDEA84656}" dt="2025-01-10T12:23:24.527" v="1645"/>
          <ac:spMkLst>
            <pc:docMk/>
            <pc:sldMk cId="1050336379" sldId="380"/>
            <ac:spMk id="4" creationId="{70127A78-DA73-31C7-DFAA-C9D6429E7FEE}"/>
          </ac:spMkLst>
        </pc:spChg>
        <pc:spChg chg="mod">
          <ac:chgData name="alina niculae" userId="2ea82806eae3d8e9" providerId="LiveId" clId="{8EC55EA2-BAD6-4BF6-BE6F-5A4CDEA84656}" dt="2025-01-10T12:23:24.527" v="1645"/>
          <ac:spMkLst>
            <pc:docMk/>
            <pc:sldMk cId="1050336379" sldId="380"/>
            <ac:spMk id="5" creationId="{B0269A4F-AD16-E608-F8F6-41DADBB5412C}"/>
          </ac:spMkLst>
        </pc:spChg>
        <pc:spChg chg="mod">
          <ac:chgData name="alina niculae" userId="2ea82806eae3d8e9" providerId="LiveId" clId="{8EC55EA2-BAD6-4BF6-BE6F-5A4CDEA84656}" dt="2025-01-10T12:23:38.768" v="1648"/>
          <ac:spMkLst>
            <pc:docMk/>
            <pc:sldMk cId="1050336379" sldId="380"/>
            <ac:spMk id="19" creationId="{EB920D41-076F-4796-5487-E6F292524A4C}"/>
          </ac:spMkLst>
        </pc:spChg>
        <pc:spChg chg="mod">
          <ac:chgData name="alina niculae" userId="2ea82806eae3d8e9" providerId="LiveId" clId="{8EC55EA2-BAD6-4BF6-BE6F-5A4CDEA84656}" dt="2025-01-10T12:23:38.768" v="1648"/>
          <ac:spMkLst>
            <pc:docMk/>
            <pc:sldMk cId="1050336379" sldId="380"/>
            <ac:spMk id="20" creationId="{BC4EFE70-D059-CA42-9668-96C2CD00A404}"/>
          </ac:spMkLst>
        </pc:spChg>
        <pc:spChg chg="mod">
          <ac:chgData name="alina niculae" userId="2ea82806eae3d8e9" providerId="LiveId" clId="{8EC55EA2-BAD6-4BF6-BE6F-5A4CDEA84656}" dt="2025-01-10T12:24:36.218" v="1659"/>
          <ac:spMkLst>
            <pc:docMk/>
            <pc:sldMk cId="1050336379" sldId="380"/>
            <ac:spMk id="28" creationId="{72DE4CA3-461D-FF39-56C5-2DA5B5AE804A}"/>
          </ac:spMkLst>
        </pc:spChg>
        <pc:spChg chg="mod">
          <ac:chgData name="alina niculae" userId="2ea82806eae3d8e9" providerId="LiveId" clId="{8EC55EA2-BAD6-4BF6-BE6F-5A4CDEA84656}" dt="2025-01-10T12:24:36.218" v="1659"/>
          <ac:spMkLst>
            <pc:docMk/>
            <pc:sldMk cId="1050336379" sldId="380"/>
            <ac:spMk id="29" creationId="{24236EBE-0642-BA2B-A249-A91FFE8073F4}"/>
          </ac:spMkLst>
        </pc:spChg>
        <pc:spChg chg="mod">
          <ac:chgData name="alina niculae" userId="2ea82806eae3d8e9" providerId="LiveId" clId="{8EC55EA2-BAD6-4BF6-BE6F-5A4CDEA84656}" dt="2025-01-10T12:25:38.170" v="1669"/>
          <ac:spMkLst>
            <pc:docMk/>
            <pc:sldMk cId="1050336379" sldId="380"/>
            <ac:spMk id="31" creationId="{8F661D06-9595-C10F-8164-C2508266C121}"/>
          </ac:spMkLst>
        </pc:spChg>
        <pc:spChg chg="mod">
          <ac:chgData name="alina niculae" userId="2ea82806eae3d8e9" providerId="LiveId" clId="{8EC55EA2-BAD6-4BF6-BE6F-5A4CDEA84656}" dt="2025-01-10T12:25:38.170" v="1669"/>
          <ac:spMkLst>
            <pc:docMk/>
            <pc:sldMk cId="1050336379" sldId="380"/>
            <ac:spMk id="32" creationId="{55D88728-A52F-F2BD-4613-B2C50BF4A56E}"/>
          </ac:spMkLst>
        </pc:spChg>
        <pc:spChg chg="mod">
          <ac:chgData name="alina niculae" userId="2ea82806eae3d8e9" providerId="LiveId" clId="{8EC55EA2-BAD6-4BF6-BE6F-5A4CDEA84656}" dt="2025-01-10T12:25:58.098" v="1672"/>
          <ac:spMkLst>
            <pc:docMk/>
            <pc:sldMk cId="1050336379" sldId="380"/>
            <ac:spMk id="34" creationId="{7E0C6984-258E-7683-F6B7-EF3CCE266C5B}"/>
          </ac:spMkLst>
        </pc:spChg>
        <pc:spChg chg="mod">
          <ac:chgData name="alina niculae" userId="2ea82806eae3d8e9" providerId="LiveId" clId="{8EC55EA2-BAD6-4BF6-BE6F-5A4CDEA84656}" dt="2025-01-10T12:25:58.098" v="1672"/>
          <ac:spMkLst>
            <pc:docMk/>
            <pc:sldMk cId="1050336379" sldId="380"/>
            <ac:spMk id="35" creationId="{95BAAC0A-CC39-2B6A-B714-1DB8EC90EBB0}"/>
          </ac:spMkLst>
        </pc:spChg>
        <pc:spChg chg="mod">
          <ac:chgData name="alina niculae" userId="2ea82806eae3d8e9" providerId="LiveId" clId="{8EC55EA2-BAD6-4BF6-BE6F-5A4CDEA84656}" dt="2025-01-10T12:26:08.002" v="1674"/>
          <ac:spMkLst>
            <pc:docMk/>
            <pc:sldMk cId="1050336379" sldId="380"/>
            <ac:spMk id="37" creationId="{8F329D94-B3A0-D424-373B-DBB9A21E6FE1}"/>
          </ac:spMkLst>
        </pc:spChg>
        <pc:spChg chg="mod">
          <ac:chgData name="alina niculae" userId="2ea82806eae3d8e9" providerId="LiveId" clId="{8EC55EA2-BAD6-4BF6-BE6F-5A4CDEA84656}" dt="2025-01-10T12:26:08.002" v="1674"/>
          <ac:spMkLst>
            <pc:docMk/>
            <pc:sldMk cId="1050336379" sldId="380"/>
            <ac:spMk id="38" creationId="{1F23088F-EFFB-2F6D-7A20-2224F475F514}"/>
          </ac:spMkLst>
        </pc:spChg>
        <pc:spChg chg="mod">
          <ac:chgData name="alina niculae" userId="2ea82806eae3d8e9" providerId="LiveId" clId="{8EC55EA2-BAD6-4BF6-BE6F-5A4CDEA84656}" dt="2025-01-10T12:25:04.425" v="1664" actId="1076"/>
          <ac:spMkLst>
            <pc:docMk/>
            <pc:sldMk cId="1050336379" sldId="380"/>
            <ac:spMk id="281" creationId="{00AC8818-3511-E86F-A061-AA8237260186}"/>
          </ac:spMkLst>
        </pc:spChg>
        <pc:grpChg chg="add mod">
          <ac:chgData name="alina niculae" userId="2ea82806eae3d8e9" providerId="LiveId" clId="{8EC55EA2-BAD6-4BF6-BE6F-5A4CDEA84656}" dt="2025-01-10T12:25:23.380" v="1667" actId="1076"/>
          <ac:grpSpMkLst>
            <pc:docMk/>
            <pc:sldMk cId="1050336379" sldId="380"/>
            <ac:grpSpMk id="3" creationId="{9E2A4FAB-A7FB-9DB3-129C-918E9FFA1DF4}"/>
          </ac:grpSpMkLst>
        </pc:grpChg>
        <pc:grpChg chg="add mod">
          <ac:chgData name="alina niculae" userId="2ea82806eae3d8e9" providerId="LiveId" clId="{8EC55EA2-BAD6-4BF6-BE6F-5A4CDEA84656}" dt="2025-01-10T12:23:43.527" v="1649" actId="1076"/>
          <ac:grpSpMkLst>
            <pc:docMk/>
            <pc:sldMk cId="1050336379" sldId="380"/>
            <ac:grpSpMk id="6" creationId="{E65BF8CB-376A-20DC-48F3-063C10E39A30}"/>
          </ac:grpSpMkLst>
        </pc:grpChg>
        <pc:grpChg chg="mod">
          <ac:chgData name="alina niculae" userId="2ea82806eae3d8e9" providerId="LiveId" clId="{8EC55EA2-BAD6-4BF6-BE6F-5A4CDEA84656}" dt="2025-01-10T12:24:29.403" v="1658" actId="14100"/>
          <ac:grpSpMkLst>
            <pc:docMk/>
            <pc:sldMk cId="1050336379" sldId="380"/>
            <ac:grpSpMk id="7" creationId="{65C1494D-B867-93F0-2EC6-FE74C2D4C864}"/>
          </ac:grpSpMkLst>
        </pc:grpChg>
        <pc:grpChg chg="mod">
          <ac:chgData name="alina niculae" userId="2ea82806eae3d8e9" providerId="LiveId" clId="{8EC55EA2-BAD6-4BF6-BE6F-5A4CDEA84656}" dt="2025-01-10T12:23:20.534" v="1644" actId="1076"/>
          <ac:grpSpMkLst>
            <pc:docMk/>
            <pc:sldMk cId="1050336379" sldId="380"/>
            <ac:grpSpMk id="10" creationId="{2873D6F0-EE01-CC1E-C3EB-E060559391B7}"/>
          </ac:grpSpMkLst>
        </pc:grpChg>
        <pc:grpChg chg="mod">
          <ac:chgData name="alina niculae" userId="2ea82806eae3d8e9" providerId="LiveId" clId="{8EC55EA2-BAD6-4BF6-BE6F-5A4CDEA84656}" dt="2025-01-10T12:25:50.711" v="1671" actId="1076"/>
          <ac:grpSpMkLst>
            <pc:docMk/>
            <pc:sldMk cId="1050336379" sldId="380"/>
            <ac:grpSpMk id="16" creationId="{F6C1B133-1B87-DF6D-824E-05D53A6ABD30}"/>
          </ac:grpSpMkLst>
        </pc:grpChg>
        <pc:grpChg chg="add mod">
          <ac:chgData name="alina niculae" userId="2ea82806eae3d8e9" providerId="LiveId" clId="{8EC55EA2-BAD6-4BF6-BE6F-5A4CDEA84656}" dt="2025-01-10T12:24:42.836" v="1660" actId="1076"/>
          <ac:grpSpMkLst>
            <pc:docMk/>
            <pc:sldMk cId="1050336379" sldId="380"/>
            <ac:grpSpMk id="21" creationId="{4ADB49E1-F8B0-C60A-0D03-2156443D43E9}"/>
          </ac:grpSpMkLst>
        </pc:grpChg>
        <pc:grpChg chg="mod">
          <ac:chgData name="alina niculae" userId="2ea82806eae3d8e9" providerId="LiveId" clId="{8EC55EA2-BAD6-4BF6-BE6F-5A4CDEA84656}" dt="2025-01-10T12:25:11.479" v="1665" actId="1076"/>
          <ac:grpSpMkLst>
            <pc:docMk/>
            <pc:sldMk cId="1050336379" sldId="380"/>
            <ac:grpSpMk id="22" creationId="{BAE6E734-6DBD-29CC-9E2D-17726B85C069}"/>
          </ac:grpSpMkLst>
        </pc:grpChg>
        <pc:grpChg chg="mod">
          <ac:chgData name="alina niculae" userId="2ea82806eae3d8e9" providerId="LiveId" clId="{8EC55EA2-BAD6-4BF6-BE6F-5A4CDEA84656}" dt="2025-01-10T12:25:32.486" v="1668" actId="1076"/>
          <ac:grpSpMkLst>
            <pc:docMk/>
            <pc:sldMk cId="1050336379" sldId="380"/>
            <ac:grpSpMk id="25" creationId="{56FA39B0-5F2B-B2BB-5EFA-B319540ACFA5}"/>
          </ac:grpSpMkLst>
        </pc:grpChg>
        <pc:grpChg chg="add mod">
          <ac:chgData name="alina niculae" userId="2ea82806eae3d8e9" providerId="LiveId" clId="{8EC55EA2-BAD6-4BF6-BE6F-5A4CDEA84656}" dt="2025-01-10T12:25:44.144" v="1670" actId="1076"/>
          <ac:grpSpMkLst>
            <pc:docMk/>
            <pc:sldMk cId="1050336379" sldId="380"/>
            <ac:grpSpMk id="30" creationId="{6CDAB030-1620-03CC-2FC5-B63F8973ECDA}"/>
          </ac:grpSpMkLst>
        </pc:grpChg>
        <pc:grpChg chg="add mod">
          <ac:chgData name="alina niculae" userId="2ea82806eae3d8e9" providerId="LiveId" clId="{8EC55EA2-BAD6-4BF6-BE6F-5A4CDEA84656}" dt="2025-01-10T12:26:05.499" v="1673" actId="1076"/>
          <ac:grpSpMkLst>
            <pc:docMk/>
            <pc:sldMk cId="1050336379" sldId="380"/>
            <ac:grpSpMk id="33" creationId="{E4855E83-686C-F0A1-F0F9-B2392F46BF08}"/>
          </ac:grpSpMkLst>
        </pc:grpChg>
        <pc:grpChg chg="add mod">
          <ac:chgData name="alina niculae" userId="2ea82806eae3d8e9" providerId="LiveId" clId="{8EC55EA2-BAD6-4BF6-BE6F-5A4CDEA84656}" dt="2025-01-10T12:26:14.684" v="1675" actId="1076"/>
          <ac:grpSpMkLst>
            <pc:docMk/>
            <pc:sldMk cId="1050336379" sldId="380"/>
            <ac:grpSpMk id="36" creationId="{0FA67EFB-C121-271F-C723-2994C046FB64}"/>
          </ac:grpSpMkLst>
        </pc:grpChg>
      </pc:sldChg>
      <pc:sldChg chg="addSp delSp modSp add mod">
        <pc:chgData name="alina niculae" userId="2ea82806eae3d8e9" providerId="LiveId" clId="{8EC55EA2-BAD6-4BF6-BE6F-5A4CDEA84656}" dt="2025-01-10T13:02:11.156" v="1775" actId="1076"/>
        <pc:sldMkLst>
          <pc:docMk/>
          <pc:sldMk cId="3962233459" sldId="381"/>
        </pc:sldMkLst>
        <pc:spChg chg="mod">
          <ac:chgData name="alina niculae" userId="2ea82806eae3d8e9" providerId="LiveId" clId="{8EC55EA2-BAD6-4BF6-BE6F-5A4CDEA84656}" dt="2025-01-10T13:00:57.541" v="1763" actId="255"/>
          <ac:spMkLst>
            <pc:docMk/>
            <pc:sldMk cId="3962233459" sldId="381"/>
            <ac:spMk id="2" creationId="{518AE348-A9D1-7828-D35C-C161456BE8D1}"/>
          </ac:spMkLst>
        </pc:spChg>
        <pc:spChg chg="mod">
          <ac:chgData name="alina niculae" userId="2ea82806eae3d8e9" providerId="LiveId" clId="{8EC55EA2-BAD6-4BF6-BE6F-5A4CDEA84656}" dt="2025-01-10T13:01:45.988" v="1771"/>
          <ac:spMkLst>
            <pc:docMk/>
            <pc:sldMk cId="3962233459" sldId="381"/>
            <ac:spMk id="4" creationId="{C7AF9A4F-43CC-D251-3FD8-CE9DEF05FE18}"/>
          </ac:spMkLst>
        </pc:spChg>
        <pc:spChg chg="mod">
          <ac:chgData name="alina niculae" userId="2ea82806eae3d8e9" providerId="LiveId" clId="{8EC55EA2-BAD6-4BF6-BE6F-5A4CDEA84656}" dt="2025-01-10T13:01:45.988" v="1771"/>
          <ac:spMkLst>
            <pc:docMk/>
            <pc:sldMk cId="3962233459" sldId="381"/>
            <ac:spMk id="5" creationId="{486256E4-D27A-50C7-996D-80C67D50CA15}"/>
          </ac:spMkLst>
        </pc:spChg>
        <pc:spChg chg="mod">
          <ac:chgData name="alina niculae" userId="2ea82806eae3d8e9" providerId="LiveId" clId="{8EC55EA2-BAD6-4BF6-BE6F-5A4CDEA84656}" dt="2025-01-10T13:02:05.352" v="1774"/>
          <ac:spMkLst>
            <pc:docMk/>
            <pc:sldMk cId="3962233459" sldId="381"/>
            <ac:spMk id="19" creationId="{6E0E5C67-695D-0CBC-3855-669856F0E76C}"/>
          </ac:spMkLst>
        </pc:spChg>
        <pc:spChg chg="mod">
          <ac:chgData name="alina niculae" userId="2ea82806eae3d8e9" providerId="LiveId" clId="{8EC55EA2-BAD6-4BF6-BE6F-5A4CDEA84656}" dt="2025-01-10T13:02:05.352" v="1774"/>
          <ac:spMkLst>
            <pc:docMk/>
            <pc:sldMk cId="3962233459" sldId="381"/>
            <ac:spMk id="20" creationId="{8E22F149-6A1C-C751-FF91-EDE3C45ED6AF}"/>
          </ac:spMkLst>
        </pc:spChg>
        <pc:spChg chg="mod">
          <ac:chgData name="alina niculae" userId="2ea82806eae3d8e9" providerId="LiveId" clId="{8EC55EA2-BAD6-4BF6-BE6F-5A4CDEA84656}" dt="2025-01-10T13:01:02.267" v="1764" actId="1076"/>
          <ac:spMkLst>
            <pc:docMk/>
            <pc:sldMk cId="3962233459" sldId="381"/>
            <ac:spMk id="281" creationId="{4C301970-3372-C7CD-F55B-91DFBCC043AC}"/>
          </ac:spMkLst>
        </pc:spChg>
        <pc:grpChg chg="add mod">
          <ac:chgData name="alina niculae" userId="2ea82806eae3d8e9" providerId="LiveId" clId="{8EC55EA2-BAD6-4BF6-BE6F-5A4CDEA84656}" dt="2025-01-10T13:01:51.039" v="1772" actId="1076"/>
          <ac:grpSpMkLst>
            <pc:docMk/>
            <pc:sldMk cId="3962233459" sldId="381"/>
            <ac:grpSpMk id="3" creationId="{869F9038-C8BC-37AE-379C-EF97A8AB0163}"/>
          </ac:grpSpMkLst>
        </pc:grpChg>
        <pc:grpChg chg="add mod">
          <ac:chgData name="alina niculae" userId="2ea82806eae3d8e9" providerId="LiveId" clId="{8EC55EA2-BAD6-4BF6-BE6F-5A4CDEA84656}" dt="2025-01-10T13:02:11.156" v="1775" actId="1076"/>
          <ac:grpSpMkLst>
            <pc:docMk/>
            <pc:sldMk cId="3962233459" sldId="381"/>
            <ac:grpSpMk id="6" creationId="{343E012C-0AF0-DDFF-14C5-72F75DAAD935}"/>
          </ac:grpSpMkLst>
        </pc:grpChg>
        <pc:grpChg chg="mod">
          <ac:chgData name="alina niculae" userId="2ea82806eae3d8e9" providerId="LiveId" clId="{8EC55EA2-BAD6-4BF6-BE6F-5A4CDEA84656}" dt="2025-01-10T13:01:16.583" v="1767" actId="1076"/>
          <ac:grpSpMkLst>
            <pc:docMk/>
            <pc:sldMk cId="3962233459" sldId="381"/>
            <ac:grpSpMk id="7" creationId="{DD4B38D0-3F80-29CF-8B6F-CAAE0C6B59AA}"/>
          </ac:grpSpMkLst>
        </pc:grpChg>
        <pc:grpChg chg="mod">
          <ac:chgData name="alina niculae" userId="2ea82806eae3d8e9" providerId="LiveId" clId="{8EC55EA2-BAD6-4BF6-BE6F-5A4CDEA84656}" dt="2025-01-10T13:01:21.316" v="1768" actId="1076"/>
          <ac:grpSpMkLst>
            <pc:docMk/>
            <pc:sldMk cId="3962233459" sldId="381"/>
            <ac:grpSpMk id="13" creationId="{AE5A74EC-E6B9-157E-C9E1-06C6D5B6BD4F}"/>
          </ac:grpSpMkLst>
        </pc:grpChg>
        <pc:grpChg chg="mod">
          <ac:chgData name="alina niculae" userId="2ea82806eae3d8e9" providerId="LiveId" clId="{8EC55EA2-BAD6-4BF6-BE6F-5A4CDEA84656}" dt="2025-01-10T13:01:29.030" v="1769" actId="1076"/>
          <ac:grpSpMkLst>
            <pc:docMk/>
            <pc:sldMk cId="3962233459" sldId="381"/>
            <ac:grpSpMk id="16" creationId="{B11CC94F-176C-6037-BD16-A862FFE3AA08}"/>
          </ac:grpSpMkLst>
        </pc:grpChg>
        <pc:grpChg chg="mod">
          <ac:chgData name="alina niculae" userId="2ea82806eae3d8e9" providerId="LiveId" clId="{8EC55EA2-BAD6-4BF6-BE6F-5A4CDEA84656}" dt="2025-01-10T13:01:40.609" v="1770" actId="1076"/>
          <ac:grpSpMkLst>
            <pc:docMk/>
            <pc:sldMk cId="3962233459" sldId="381"/>
            <ac:grpSpMk id="22" creationId="{A218AE85-F405-1782-86B2-BED3CF48CC39}"/>
          </ac:grpSpMkLst>
        </pc:grpChg>
        <pc:grpChg chg="mod">
          <ac:chgData name="alina niculae" userId="2ea82806eae3d8e9" providerId="LiveId" clId="{8EC55EA2-BAD6-4BF6-BE6F-5A4CDEA84656}" dt="2025-01-10T13:01:56.454" v="1773" actId="1076"/>
          <ac:grpSpMkLst>
            <pc:docMk/>
            <pc:sldMk cId="3962233459" sldId="381"/>
            <ac:grpSpMk id="25" creationId="{E0B7C273-25F6-FD1E-CBD8-B0EA9781FF77}"/>
          </ac:grpSpMkLst>
        </pc:grpChg>
      </pc:sldChg>
      <pc:sldChg chg="addSp delSp modSp add mod">
        <pc:chgData name="alina niculae" userId="2ea82806eae3d8e9" providerId="LiveId" clId="{8EC55EA2-BAD6-4BF6-BE6F-5A4CDEA84656}" dt="2025-01-10T12:30:25.431" v="1719" actId="1076"/>
        <pc:sldMkLst>
          <pc:docMk/>
          <pc:sldMk cId="3633839633" sldId="382"/>
        </pc:sldMkLst>
        <pc:spChg chg="mod">
          <ac:chgData name="alina niculae" userId="2ea82806eae3d8e9" providerId="LiveId" clId="{8EC55EA2-BAD6-4BF6-BE6F-5A4CDEA84656}" dt="2025-01-10T12:29:46.307" v="1712"/>
          <ac:spMkLst>
            <pc:docMk/>
            <pc:sldMk cId="3633839633" sldId="382"/>
            <ac:spMk id="40" creationId="{8467C060-11A3-BB0D-4A31-E90FA9423CB5}"/>
          </ac:spMkLst>
        </pc:spChg>
        <pc:spChg chg="mod">
          <ac:chgData name="alina niculae" userId="2ea82806eae3d8e9" providerId="LiveId" clId="{8EC55EA2-BAD6-4BF6-BE6F-5A4CDEA84656}" dt="2025-01-10T12:29:46.307" v="1712"/>
          <ac:spMkLst>
            <pc:docMk/>
            <pc:sldMk cId="3633839633" sldId="382"/>
            <ac:spMk id="41" creationId="{386E6833-D602-C09E-3C0B-870F96F4B988}"/>
          </ac:spMkLst>
        </pc:spChg>
        <pc:spChg chg="mod">
          <ac:chgData name="alina niculae" userId="2ea82806eae3d8e9" providerId="LiveId" clId="{8EC55EA2-BAD6-4BF6-BE6F-5A4CDEA84656}" dt="2025-01-10T12:30:17.034" v="1718"/>
          <ac:spMkLst>
            <pc:docMk/>
            <pc:sldMk cId="3633839633" sldId="382"/>
            <ac:spMk id="43" creationId="{31DA77BE-60A3-5AD4-CF96-6880959BA9E6}"/>
          </ac:spMkLst>
        </pc:spChg>
        <pc:spChg chg="mod">
          <ac:chgData name="alina niculae" userId="2ea82806eae3d8e9" providerId="LiveId" clId="{8EC55EA2-BAD6-4BF6-BE6F-5A4CDEA84656}" dt="2025-01-10T12:30:17.034" v="1718"/>
          <ac:spMkLst>
            <pc:docMk/>
            <pc:sldMk cId="3633839633" sldId="382"/>
            <ac:spMk id="44" creationId="{4F53FDEC-339C-A8E7-44CA-90ED19587034}"/>
          </ac:spMkLst>
        </pc:spChg>
        <pc:spChg chg="mod">
          <ac:chgData name="alina niculae" userId="2ea82806eae3d8e9" providerId="LiveId" clId="{8EC55EA2-BAD6-4BF6-BE6F-5A4CDEA84656}" dt="2025-01-10T12:30:09.529" v="1715" actId="1076"/>
          <ac:spMkLst>
            <pc:docMk/>
            <pc:sldMk cId="3633839633" sldId="382"/>
            <ac:spMk id="281" creationId="{5B42FB94-5303-EF35-FFF6-31274CBD1748}"/>
          </ac:spMkLst>
        </pc:spChg>
        <pc:grpChg chg="mod">
          <ac:chgData name="alina niculae" userId="2ea82806eae3d8e9" providerId="LiveId" clId="{8EC55EA2-BAD6-4BF6-BE6F-5A4CDEA84656}" dt="2025-01-10T12:29:19.755" v="1708" actId="1076"/>
          <ac:grpSpMkLst>
            <pc:docMk/>
            <pc:sldMk cId="3633839633" sldId="382"/>
            <ac:grpSpMk id="3" creationId="{6D82F2CD-147C-E836-8567-2C59B7B68DA9}"/>
          </ac:grpSpMkLst>
        </pc:grpChg>
        <pc:grpChg chg="mod">
          <ac:chgData name="alina niculae" userId="2ea82806eae3d8e9" providerId="LiveId" clId="{8EC55EA2-BAD6-4BF6-BE6F-5A4CDEA84656}" dt="2025-01-10T12:29:26.864" v="1709" actId="1076"/>
          <ac:grpSpMkLst>
            <pc:docMk/>
            <pc:sldMk cId="3633839633" sldId="382"/>
            <ac:grpSpMk id="6" creationId="{1ECFE68B-C9E7-4887-3217-CB2E374B6EFE}"/>
          </ac:grpSpMkLst>
        </pc:grpChg>
        <pc:grpChg chg="mod">
          <ac:chgData name="alina niculae" userId="2ea82806eae3d8e9" providerId="LiveId" clId="{8EC55EA2-BAD6-4BF6-BE6F-5A4CDEA84656}" dt="2025-01-10T12:28:53.682" v="1705" actId="1076"/>
          <ac:grpSpMkLst>
            <pc:docMk/>
            <pc:sldMk cId="3633839633" sldId="382"/>
            <ac:grpSpMk id="10" creationId="{90BBAEFE-7B3B-21D2-C583-A889F1B08756}"/>
          </ac:grpSpMkLst>
        </pc:grpChg>
        <pc:grpChg chg="mod">
          <ac:chgData name="alina niculae" userId="2ea82806eae3d8e9" providerId="LiveId" clId="{8EC55EA2-BAD6-4BF6-BE6F-5A4CDEA84656}" dt="2025-01-10T12:29:09.416" v="1706" actId="1076"/>
          <ac:grpSpMkLst>
            <pc:docMk/>
            <pc:sldMk cId="3633839633" sldId="382"/>
            <ac:grpSpMk id="13" creationId="{1A894358-75A3-65D4-F705-6EFA2F5D612A}"/>
          </ac:grpSpMkLst>
        </pc:grpChg>
        <pc:grpChg chg="mod">
          <ac:chgData name="alina niculae" userId="2ea82806eae3d8e9" providerId="LiveId" clId="{8EC55EA2-BAD6-4BF6-BE6F-5A4CDEA84656}" dt="2025-01-10T12:28:39.274" v="1702" actId="1076"/>
          <ac:grpSpMkLst>
            <pc:docMk/>
            <pc:sldMk cId="3633839633" sldId="382"/>
            <ac:grpSpMk id="21" creationId="{55E11F70-02BF-95EF-5019-ECD74106918F}"/>
          </ac:grpSpMkLst>
        </pc:grpChg>
        <pc:grpChg chg="mod">
          <ac:chgData name="alina niculae" userId="2ea82806eae3d8e9" providerId="LiveId" clId="{8EC55EA2-BAD6-4BF6-BE6F-5A4CDEA84656}" dt="2025-01-10T12:29:33.085" v="1710" actId="1076"/>
          <ac:grpSpMkLst>
            <pc:docMk/>
            <pc:sldMk cId="3633839633" sldId="382"/>
            <ac:grpSpMk id="22" creationId="{9032A106-597F-B352-D800-80D06C7903FE}"/>
          </ac:grpSpMkLst>
        </pc:grpChg>
        <pc:grpChg chg="mod">
          <ac:chgData name="alina niculae" userId="2ea82806eae3d8e9" providerId="LiveId" clId="{8EC55EA2-BAD6-4BF6-BE6F-5A4CDEA84656}" dt="2025-01-10T12:30:11.857" v="1716" actId="1076"/>
          <ac:grpSpMkLst>
            <pc:docMk/>
            <pc:sldMk cId="3633839633" sldId="382"/>
            <ac:grpSpMk id="25" creationId="{7B65A09E-CED6-B31C-D199-EC0EE494125E}"/>
          </ac:grpSpMkLst>
        </pc:grpChg>
        <pc:grpChg chg="add mod">
          <ac:chgData name="alina niculae" userId="2ea82806eae3d8e9" providerId="LiveId" clId="{8EC55EA2-BAD6-4BF6-BE6F-5A4CDEA84656}" dt="2025-01-10T12:29:55.339" v="1713" actId="1076"/>
          <ac:grpSpMkLst>
            <pc:docMk/>
            <pc:sldMk cId="3633839633" sldId="382"/>
            <ac:grpSpMk id="39" creationId="{763B8460-944C-B2E0-FEE0-12E94C8CDC20}"/>
          </ac:grpSpMkLst>
        </pc:grpChg>
        <pc:grpChg chg="add mod">
          <ac:chgData name="alina niculae" userId="2ea82806eae3d8e9" providerId="LiveId" clId="{8EC55EA2-BAD6-4BF6-BE6F-5A4CDEA84656}" dt="2025-01-10T12:30:25.431" v="1719" actId="1076"/>
          <ac:grpSpMkLst>
            <pc:docMk/>
            <pc:sldMk cId="3633839633" sldId="382"/>
            <ac:grpSpMk id="42" creationId="{CB58B47E-7A6C-1990-B246-982BC264874C}"/>
          </ac:grpSpMkLst>
        </pc:grpChg>
      </pc:sldChg>
      <pc:sldChg chg="addSp delSp modSp add mod">
        <pc:chgData name="alina niculae" userId="2ea82806eae3d8e9" providerId="LiveId" clId="{8EC55EA2-BAD6-4BF6-BE6F-5A4CDEA84656}" dt="2025-01-10T12:33:03.962" v="1746" actId="1076"/>
        <pc:sldMkLst>
          <pc:docMk/>
          <pc:sldMk cId="112042628" sldId="383"/>
        </pc:sldMkLst>
        <pc:spChg chg="mod">
          <ac:chgData name="alina niculae" userId="2ea82806eae3d8e9" providerId="LiveId" clId="{8EC55EA2-BAD6-4BF6-BE6F-5A4CDEA84656}" dt="2025-01-10T12:32:34.862" v="1740"/>
          <ac:spMkLst>
            <pc:docMk/>
            <pc:sldMk cId="112042628" sldId="383"/>
            <ac:spMk id="17" creationId="{F96F055E-A325-7CFE-3E8A-55971F598E84}"/>
          </ac:spMkLst>
        </pc:spChg>
        <pc:spChg chg="mod">
          <ac:chgData name="alina niculae" userId="2ea82806eae3d8e9" providerId="LiveId" clId="{8EC55EA2-BAD6-4BF6-BE6F-5A4CDEA84656}" dt="2025-01-10T12:32:34.862" v="1740"/>
          <ac:spMkLst>
            <pc:docMk/>
            <pc:sldMk cId="112042628" sldId="383"/>
            <ac:spMk id="18" creationId="{3D8A1238-BBEA-09CC-B1D7-33F9A5C24FE6}"/>
          </ac:spMkLst>
        </pc:spChg>
        <pc:spChg chg="mod">
          <ac:chgData name="alina niculae" userId="2ea82806eae3d8e9" providerId="LiveId" clId="{8EC55EA2-BAD6-4BF6-BE6F-5A4CDEA84656}" dt="2025-01-10T12:33:03.962" v="1746" actId="1076"/>
          <ac:spMkLst>
            <pc:docMk/>
            <pc:sldMk cId="112042628" sldId="383"/>
            <ac:spMk id="281" creationId="{A472F01C-99C8-DF87-4CBF-9F4E4E0ED4C4}"/>
          </ac:spMkLst>
        </pc:spChg>
        <pc:grpChg chg="mod">
          <ac:chgData name="alina niculae" userId="2ea82806eae3d8e9" providerId="LiveId" clId="{8EC55EA2-BAD6-4BF6-BE6F-5A4CDEA84656}" dt="2025-01-10T12:32:06.988" v="1733" actId="1076"/>
          <ac:grpSpMkLst>
            <pc:docMk/>
            <pc:sldMk cId="112042628" sldId="383"/>
            <ac:grpSpMk id="6" creationId="{8D4BEF0A-91BF-F8E3-B1AD-72125788B381}"/>
          </ac:grpSpMkLst>
        </pc:grpChg>
        <pc:grpChg chg="add mod">
          <ac:chgData name="alina niculae" userId="2ea82806eae3d8e9" providerId="LiveId" clId="{8EC55EA2-BAD6-4BF6-BE6F-5A4CDEA84656}" dt="2025-01-10T12:32:43.680" v="1741" actId="1076"/>
          <ac:grpSpMkLst>
            <pc:docMk/>
            <pc:sldMk cId="112042628" sldId="383"/>
            <ac:grpSpMk id="16" creationId="{1944529B-4CA9-A306-3B30-CA5B364ED420}"/>
          </ac:grpSpMkLst>
        </pc:grpChg>
        <pc:grpChg chg="mod">
          <ac:chgData name="alina niculae" userId="2ea82806eae3d8e9" providerId="LiveId" clId="{8EC55EA2-BAD6-4BF6-BE6F-5A4CDEA84656}" dt="2025-01-10T12:31:41.057" v="1730" actId="1076"/>
          <ac:grpSpMkLst>
            <pc:docMk/>
            <pc:sldMk cId="112042628" sldId="383"/>
            <ac:grpSpMk id="21" creationId="{F0BACDB5-88D2-A957-E435-5B2B06C18622}"/>
          </ac:grpSpMkLst>
        </pc:grpChg>
        <pc:grpChg chg="mod">
          <ac:chgData name="alina niculae" userId="2ea82806eae3d8e9" providerId="LiveId" clId="{8EC55EA2-BAD6-4BF6-BE6F-5A4CDEA84656}" dt="2025-01-10T12:32:14.810" v="1734" actId="1076"/>
          <ac:grpSpMkLst>
            <pc:docMk/>
            <pc:sldMk cId="112042628" sldId="383"/>
            <ac:grpSpMk id="22" creationId="{A0AEC9AE-AAF1-0F20-32A1-C14F90A8D2E6}"/>
          </ac:grpSpMkLst>
        </pc:grpChg>
        <pc:grpChg chg="mod">
          <ac:chgData name="alina niculae" userId="2ea82806eae3d8e9" providerId="LiveId" clId="{8EC55EA2-BAD6-4BF6-BE6F-5A4CDEA84656}" dt="2025-01-10T12:32:29.455" v="1739" actId="1076"/>
          <ac:grpSpMkLst>
            <pc:docMk/>
            <pc:sldMk cId="112042628" sldId="383"/>
            <ac:grpSpMk id="39" creationId="{DEE645FE-6584-EA25-1821-1FF3D99A3942}"/>
          </ac:grpSpMkLst>
        </pc:grpChg>
      </pc:sldChg>
      <pc:sldChg chg="delSp modSp add mod">
        <pc:chgData name="alina niculae" userId="2ea82806eae3d8e9" providerId="LiveId" clId="{8EC55EA2-BAD6-4BF6-BE6F-5A4CDEA84656}" dt="2025-01-10T13:04:42.562" v="1790" actId="1076"/>
        <pc:sldMkLst>
          <pc:docMk/>
          <pc:sldMk cId="2619277299" sldId="384"/>
        </pc:sldMkLst>
        <pc:spChg chg="mod">
          <ac:chgData name="alina niculae" userId="2ea82806eae3d8e9" providerId="LiveId" clId="{8EC55EA2-BAD6-4BF6-BE6F-5A4CDEA84656}" dt="2025-01-10T13:04:21.908" v="1786" actId="1076"/>
          <ac:spMkLst>
            <pc:docMk/>
            <pc:sldMk cId="2619277299" sldId="384"/>
            <ac:spMk id="281" creationId="{2E43037F-2476-34D0-EFCB-8D0F3143A35B}"/>
          </ac:spMkLst>
        </pc:spChg>
        <pc:grpChg chg="mod">
          <ac:chgData name="alina niculae" userId="2ea82806eae3d8e9" providerId="LiveId" clId="{8EC55EA2-BAD6-4BF6-BE6F-5A4CDEA84656}" dt="2025-01-10T13:04:30.279" v="1787" actId="1076"/>
          <ac:grpSpMkLst>
            <pc:docMk/>
            <pc:sldMk cId="2619277299" sldId="384"/>
            <ac:grpSpMk id="3" creationId="{34DF3C19-13BF-E736-93D1-8FB2F574F246}"/>
          </ac:grpSpMkLst>
        </pc:grpChg>
        <pc:grpChg chg="mod">
          <ac:chgData name="alina niculae" userId="2ea82806eae3d8e9" providerId="LiveId" clId="{8EC55EA2-BAD6-4BF6-BE6F-5A4CDEA84656}" dt="2025-01-10T13:04:42.562" v="1790" actId="1076"/>
          <ac:grpSpMkLst>
            <pc:docMk/>
            <pc:sldMk cId="2619277299" sldId="384"/>
            <ac:grpSpMk id="6" creationId="{C07601AF-0567-7AD3-B124-E4E636EFEEA6}"/>
          </ac:grpSpMkLst>
        </pc:grpChg>
        <pc:grpChg chg="mod">
          <ac:chgData name="alina niculae" userId="2ea82806eae3d8e9" providerId="LiveId" clId="{8EC55EA2-BAD6-4BF6-BE6F-5A4CDEA84656}" dt="2025-01-10T13:04:37.343" v="1789" actId="1076"/>
          <ac:grpSpMkLst>
            <pc:docMk/>
            <pc:sldMk cId="2619277299" sldId="384"/>
            <ac:grpSpMk id="25" creationId="{C25E5D02-AD20-CA5B-08FE-25A79B2BC84B}"/>
          </ac:grpSpMkLst>
        </pc:grpChg>
      </pc:sldChg>
      <pc:sldChg chg="modSp add mod">
        <pc:chgData name="alina niculae" userId="2ea82806eae3d8e9" providerId="LiveId" clId="{8EC55EA2-BAD6-4BF6-BE6F-5A4CDEA84656}" dt="2025-01-10T13:05:40.731" v="1795" actId="207"/>
        <pc:sldMkLst>
          <pc:docMk/>
          <pc:sldMk cId="2883047621" sldId="385"/>
        </pc:sldMkLst>
        <pc:spChg chg="mod">
          <ac:chgData name="alina niculae" userId="2ea82806eae3d8e9" providerId="LiveId" clId="{8EC55EA2-BAD6-4BF6-BE6F-5A4CDEA84656}" dt="2025-01-10T13:05:40.731" v="1795" actId="207"/>
          <ac:spMkLst>
            <pc:docMk/>
            <pc:sldMk cId="2883047621" sldId="385"/>
            <ac:spMk id="281" creationId="{F670AB8E-3666-0530-69D1-F69928965F43}"/>
          </ac:spMkLst>
        </pc:spChg>
      </pc:sldChg>
      <pc:sldChg chg="delSp modSp add mod">
        <pc:chgData name="alina niculae" userId="2ea82806eae3d8e9" providerId="LiveId" clId="{8EC55EA2-BAD6-4BF6-BE6F-5A4CDEA84656}" dt="2025-01-10T13:07:09.764" v="1809" actId="1076"/>
        <pc:sldMkLst>
          <pc:docMk/>
          <pc:sldMk cId="3426644727" sldId="386"/>
        </pc:sldMkLst>
        <pc:spChg chg="mod">
          <ac:chgData name="alina niculae" userId="2ea82806eae3d8e9" providerId="LiveId" clId="{8EC55EA2-BAD6-4BF6-BE6F-5A4CDEA84656}" dt="2025-01-10T13:07:09.764" v="1809" actId="1076"/>
          <ac:spMkLst>
            <pc:docMk/>
            <pc:sldMk cId="3426644727" sldId="386"/>
            <ac:spMk id="2" creationId="{49A292F7-3600-3CCB-8171-A45F71C418F2}"/>
          </ac:spMkLst>
        </pc:spChg>
        <pc:spChg chg="mod">
          <ac:chgData name="alina niculae" userId="2ea82806eae3d8e9" providerId="LiveId" clId="{8EC55EA2-BAD6-4BF6-BE6F-5A4CDEA84656}" dt="2025-01-10T13:06:56.009" v="1804" actId="6549"/>
          <ac:spMkLst>
            <pc:docMk/>
            <pc:sldMk cId="3426644727" sldId="386"/>
            <ac:spMk id="281" creationId="{5E178822-46B6-6D60-00EF-7FB06AE277BE}"/>
          </ac:spMkLst>
        </pc:spChg>
        <pc:grpChg chg="mod">
          <ac:chgData name="alina niculae" userId="2ea82806eae3d8e9" providerId="LiveId" clId="{8EC55EA2-BAD6-4BF6-BE6F-5A4CDEA84656}" dt="2025-01-10T13:07:05.449" v="1808" actId="1076"/>
          <ac:grpSpMkLst>
            <pc:docMk/>
            <pc:sldMk cId="3426644727" sldId="386"/>
            <ac:grpSpMk id="7" creationId="{BBBBBBC7-CFDD-589C-7C19-98B1DA35BD1B}"/>
          </ac:grpSpMkLst>
        </pc:grpChg>
        <pc:grpChg chg="mod">
          <ac:chgData name="alina niculae" userId="2ea82806eae3d8e9" providerId="LiveId" clId="{8EC55EA2-BAD6-4BF6-BE6F-5A4CDEA84656}" dt="2025-01-10T13:06:45.331" v="1802" actId="1076"/>
          <ac:grpSpMkLst>
            <pc:docMk/>
            <pc:sldMk cId="3426644727" sldId="386"/>
            <ac:grpSpMk id="13" creationId="{FBDBDE24-01F6-B380-2667-F470E2BCBE69}"/>
          </ac:grpSpMkLst>
        </pc:grpChg>
        <pc:grpChg chg="mod">
          <ac:chgData name="alina niculae" userId="2ea82806eae3d8e9" providerId="LiveId" clId="{8EC55EA2-BAD6-4BF6-BE6F-5A4CDEA84656}" dt="2025-01-10T13:06:49.260" v="1803" actId="1076"/>
          <ac:grpSpMkLst>
            <pc:docMk/>
            <pc:sldMk cId="3426644727" sldId="386"/>
            <ac:grpSpMk id="16" creationId="{E8266F85-8B17-7ED7-4D31-D5EA708D3889}"/>
          </ac:grpSpMkLst>
        </pc:grpChg>
      </pc:sldChg>
      <pc:sldChg chg="addSp delSp modSp add mod">
        <pc:chgData name="alina niculae" userId="2ea82806eae3d8e9" providerId="LiveId" clId="{8EC55EA2-BAD6-4BF6-BE6F-5A4CDEA84656}" dt="2025-01-10T13:18:20.707" v="1890" actId="1076"/>
        <pc:sldMkLst>
          <pc:docMk/>
          <pc:sldMk cId="3999547940" sldId="387"/>
        </pc:sldMkLst>
        <pc:spChg chg="mod">
          <ac:chgData name="alina niculae" userId="2ea82806eae3d8e9" providerId="LiveId" clId="{8EC55EA2-BAD6-4BF6-BE6F-5A4CDEA84656}" dt="2025-01-10T13:07:24.830" v="1819" actId="20577"/>
          <ac:spMkLst>
            <pc:docMk/>
            <pc:sldMk cId="3999547940" sldId="387"/>
            <ac:spMk id="2" creationId="{535A8C96-5394-98DC-9817-DA386787200D}"/>
          </ac:spMkLst>
        </pc:spChg>
        <pc:spChg chg="add mod">
          <ac:chgData name="alina niculae" userId="2ea82806eae3d8e9" providerId="LiveId" clId="{8EC55EA2-BAD6-4BF6-BE6F-5A4CDEA84656}" dt="2025-01-10T13:15:53.984" v="1871" actId="1076"/>
          <ac:spMkLst>
            <pc:docMk/>
            <pc:sldMk cId="3999547940" sldId="387"/>
            <ac:spMk id="10" creationId="{2D754CC4-5708-4AAE-6C07-85B2D0F1237D}"/>
          </ac:spMkLst>
        </pc:spChg>
        <pc:spChg chg="mod">
          <ac:chgData name="alina niculae" userId="2ea82806eae3d8e9" providerId="LiveId" clId="{8EC55EA2-BAD6-4BF6-BE6F-5A4CDEA84656}" dt="2025-01-10T13:16:13.866" v="1875"/>
          <ac:spMkLst>
            <pc:docMk/>
            <pc:sldMk cId="3999547940" sldId="387"/>
            <ac:spMk id="12" creationId="{DF46A244-5FED-EB4A-C527-0FE30F93F689}"/>
          </ac:spMkLst>
        </pc:spChg>
        <pc:spChg chg="mod">
          <ac:chgData name="alina niculae" userId="2ea82806eae3d8e9" providerId="LiveId" clId="{8EC55EA2-BAD6-4BF6-BE6F-5A4CDEA84656}" dt="2025-01-10T13:16:13.866" v="1875"/>
          <ac:spMkLst>
            <pc:docMk/>
            <pc:sldMk cId="3999547940" sldId="387"/>
            <ac:spMk id="19" creationId="{98C1E344-7804-48B3-0854-77786EEEFBB4}"/>
          </ac:spMkLst>
        </pc:spChg>
        <pc:spChg chg="mod">
          <ac:chgData name="alina niculae" userId="2ea82806eae3d8e9" providerId="LiveId" clId="{8EC55EA2-BAD6-4BF6-BE6F-5A4CDEA84656}" dt="2025-01-10T13:16:20.593" v="1877"/>
          <ac:spMkLst>
            <pc:docMk/>
            <pc:sldMk cId="3999547940" sldId="387"/>
            <ac:spMk id="21" creationId="{620AD8C4-19C1-2598-6354-492FD3C356A0}"/>
          </ac:spMkLst>
        </pc:spChg>
        <pc:spChg chg="mod">
          <ac:chgData name="alina niculae" userId="2ea82806eae3d8e9" providerId="LiveId" clId="{8EC55EA2-BAD6-4BF6-BE6F-5A4CDEA84656}" dt="2025-01-10T13:16:20.593" v="1877"/>
          <ac:spMkLst>
            <pc:docMk/>
            <pc:sldMk cId="3999547940" sldId="387"/>
            <ac:spMk id="22" creationId="{8D9B7947-E3AD-4733-AF0D-5C0ADB5C941D}"/>
          </ac:spMkLst>
        </pc:spChg>
        <pc:spChg chg="mod">
          <ac:chgData name="alina niculae" userId="2ea82806eae3d8e9" providerId="LiveId" clId="{8EC55EA2-BAD6-4BF6-BE6F-5A4CDEA84656}" dt="2025-01-10T13:16:25.852" v="1879"/>
          <ac:spMkLst>
            <pc:docMk/>
            <pc:sldMk cId="3999547940" sldId="387"/>
            <ac:spMk id="24" creationId="{C5BB429A-E86D-6ABC-7CD5-6242EA9579AD}"/>
          </ac:spMkLst>
        </pc:spChg>
        <pc:spChg chg="mod">
          <ac:chgData name="alina niculae" userId="2ea82806eae3d8e9" providerId="LiveId" clId="{8EC55EA2-BAD6-4BF6-BE6F-5A4CDEA84656}" dt="2025-01-10T13:16:25.852" v="1879"/>
          <ac:spMkLst>
            <pc:docMk/>
            <pc:sldMk cId="3999547940" sldId="387"/>
            <ac:spMk id="25" creationId="{66A3AE32-C88E-1F57-BB85-08D561647EDD}"/>
          </ac:spMkLst>
        </pc:spChg>
        <pc:spChg chg="mod">
          <ac:chgData name="alina niculae" userId="2ea82806eae3d8e9" providerId="LiveId" clId="{8EC55EA2-BAD6-4BF6-BE6F-5A4CDEA84656}" dt="2025-01-10T13:14:12.232" v="1859" actId="6549"/>
          <ac:spMkLst>
            <pc:docMk/>
            <pc:sldMk cId="3999547940" sldId="387"/>
            <ac:spMk id="281" creationId="{2D678D07-39FA-2358-08BA-E039417AD82F}"/>
          </ac:spMkLst>
        </pc:spChg>
        <pc:grpChg chg="add mod">
          <ac:chgData name="alina niculae" userId="2ea82806eae3d8e9" providerId="LiveId" clId="{8EC55EA2-BAD6-4BF6-BE6F-5A4CDEA84656}" dt="2025-01-10T13:16:18.682" v="1876" actId="1076"/>
          <ac:grpSpMkLst>
            <pc:docMk/>
            <pc:sldMk cId="3999547940" sldId="387"/>
            <ac:grpSpMk id="11" creationId="{A7031260-1E07-3345-497B-0145ABA5F540}"/>
          </ac:grpSpMkLst>
        </pc:grpChg>
        <pc:grpChg chg="mod">
          <ac:chgData name="alina niculae" userId="2ea82806eae3d8e9" providerId="LiveId" clId="{8EC55EA2-BAD6-4BF6-BE6F-5A4CDEA84656}" dt="2025-01-10T13:16:09.740" v="1873" actId="1076"/>
          <ac:grpSpMkLst>
            <pc:docMk/>
            <pc:sldMk cId="3999547940" sldId="387"/>
            <ac:grpSpMk id="13" creationId="{B2AA25C7-5FC3-28AC-9FA4-B27D37B89A1B}"/>
          </ac:grpSpMkLst>
        </pc:grpChg>
        <pc:grpChg chg="mod">
          <ac:chgData name="alina niculae" userId="2ea82806eae3d8e9" providerId="LiveId" clId="{8EC55EA2-BAD6-4BF6-BE6F-5A4CDEA84656}" dt="2025-01-10T13:16:12.360" v="1874" actId="1076"/>
          <ac:grpSpMkLst>
            <pc:docMk/>
            <pc:sldMk cId="3999547940" sldId="387"/>
            <ac:grpSpMk id="16" creationId="{DB109055-8CE3-A40B-AE27-049EC7C35748}"/>
          </ac:grpSpMkLst>
        </pc:grpChg>
        <pc:grpChg chg="add mod">
          <ac:chgData name="alina niculae" userId="2ea82806eae3d8e9" providerId="LiveId" clId="{8EC55EA2-BAD6-4BF6-BE6F-5A4CDEA84656}" dt="2025-01-10T13:16:24.356" v="1878" actId="1076"/>
          <ac:grpSpMkLst>
            <pc:docMk/>
            <pc:sldMk cId="3999547940" sldId="387"/>
            <ac:grpSpMk id="20" creationId="{7C702971-58C2-2795-71B5-775263384487}"/>
          </ac:grpSpMkLst>
        </pc:grpChg>
        <pc:grpChg chg="add mod">
          <ac:chgData name="alina niculae" userId="2ea82806eae3d8e9" providerId="LiveId" clId="{8EC55EA2-BAD6-4BF6-BE6F-5A4CDEA84656}" dt="2025-01-10T13:16:33.151" v="1880" actId="1076"/>
          <ac:grpSpMkLst>
            <pc:docMk/>
            <pc:sldMk cId="3999547940" sldId="387"/>
            <ac:grpSpMk id="23" creationId="{7B13363E-998A-8453-2E26-80FDAC80B5B7}"/>
          </ac:grpSpMkLst>
        </pc:grpChg>
        <pc:picChg chg="add mod">
          <ac:chgData name="alina niculae" userId="2ea82806eae3d8e9" providerId="LiveId" clId="{8EC55EA2-BAD6-4BF6-BE6F-5A4CDEA84656}" dt="2025-01-10T13:18:20.707" v="1890" actId="1076"/>
          <ac:picMkLst>
            <pc:docMk/>
            <pc:sldMk cId="3999547940" sldId="387"/>
            <ac:picMk id="6" creationId="{A815F6AA-0E09-32E9-4668-DDB4F32FF8AD}"/>
          </ac:picMkLst>
        </pc:picChg>
        <pc:picChg chg="add mod">
          <ac:chgData name="alina niculae" userId="2ea82806eae3d8e9" providerId="LiveId" clId="{8EC55EA2-BAD6-4BF6-BE6F-5A4CDEA84656}" dt="2025-01-10T13:17:04.753" v="1884" actId="14100"/>
          <ac:picMkLst>
            <pc:docMk/>
            <pc:sldMk cId="3999547940" sldId="387"/>
            <ac:picMk id="26" creationId="{DD2531E2-DCB4-E9FA-F823-3EBBD56929FF}"/>
          </ac:picMkLst>
        </pc:picChg>
        <pc:picChg chg="add mod">
          <ac:chgData name="alina niculae" userId="2ea82806eae3d8e9" providerId="LiveId" clId="{8EC55EA2-BAD6-4BF6-BE6F-5A4CDEA84656}" dt="2025-01-10T13:18:12.187" v="1889" actId="14100"/>
          <ac:picMkLst>
            <pc:docMk/>
            <pc:sldMk cId="3999547940" sldId="387"/>
            <ac:picMk id="2055" creationId="{B45A0BBD-0B4B-9F56-B742-F6087CE540AE}"/>
          </ac:picMkLst>
        </pc:picChg>
      </pc:sldChg>
      <pc:sldChg chg="addSp delSp modSp mod">
        <pc:chgData name="alina niculae" userId="2ea82806eae3d8e9" providerId="LiveId" clId="{8EC55EA2-BAD6-4BF6-BE6F-5A4CDEA84656}" dt="2025-01-10T13:40:19.989" v="1993" actId="255"/>
        <pc:sldMkLst>
          <pc:docMk/>
          <pc:sldMk cId="2842231891" sldId="389"/>
        </pc:sldMkLst>
        <pc:spChg chg="mod">
          <ac:chgData name="alina niculae" userId="2ea82806eae3d8e9" providerId="LiveId" clId="{8EC55EA2-BAD6-4BF6-BE6F-5A4CDEA84656}" dt="2025-01-10T13:31:24.432" v="1914" actId="1076"/>
          <ac:spMkLst>
            <pc:docMk/>
            <pc:sldMk cId="2842231891" sldId="389"/>
            <ac:spMk id="2" creationId="{CEB5ECAA-FD78-C697-CBB7-AC0C6A04A8A7}"/>
          </ac:spMkLst>
        </pc:spChg>
        <pc:spChg chg="add mod">
          <ac:chgData name="alina niculae" userId="2ea82806eae3d8e9" providerId="LiveId" clId="{8EC55EA2-BAD6-4BF6-BE6F-5A4CDEA84656}" dt="2025-01-10T13:37:27.810" v="1955" actId="6549"/>
          <ac:spMkLst>
            <pc:docMk/>
            <pc:sldMk cId="2842231891" sldId="389"/>
            <ac:spMk id="3" creationId="{BA978916-1C2C-B36C-F06E-B6284752DD76}"/>
          </ac:spMkLst>
        </pc:spChg>
        <pc:spChg chg="add mod">
          <ac:chgData name="alina niculae" userId="2ea82806eae3d8e9" providerId="LiveId" clId="{8EC55EA2-BAD6-4BF6-BE6F-5A4CDEA84656}" dt="2025-01-10T13:36:24.710" v="1949"/>
          <ac:spMkLst>
            <pc:docMk/>
            <pc:sldMk cId="2842231891" sldId="389"/>
            <ac:spMk id="4" creationId="{9098FACA-5CBB-DA0A-37B1-90E27A6EA9F8}"/>
          </ac:spMkLst>
        </pc:spChg>
        <pc:spChg chg="add mod">
          <ac:chgData name="alina niculae" userId="2ea82806eae3d8e9" providerId="LiveId" clId="{8EC55EA2-BAD6-4BF6-BE6F-5A4CDEA84656}" dt="2025-01-10T13:35:42.446" v="1945" actId="20577"/>
          <ac:spMkLst>
            <pc:docMk/>
            <pc:sldMk cId="2842231891" sldId="389"/>
            <ac:spMk id="5" creationId="{9F9C1641-44C8-77AE-7E9F-8CCFD287396D}"/>
          </ac:spMkLst>
        </pc:spChg>
        <pc:spChg chg="add mod">
          <ac:chgData name="alina niculae" userId="2ea82806eae3d8e9" providerId="LiveId" clId="{8EC55EA2-BAD6-4BF6-BE6F-5A4CDEA84656}" dt="2025-01-10T13:37:50.227" v="1959" actId="1076"/>
          <ac:spMkLst>
            <pc:docMk/>
            <pc:sldMk cId="2842231891" sldId="389"/>
            <ac:spMk id="6" creationId="{09A6A72E-EC7C-CFFE-D9BE-F73578108E3A}"/>
          </ac:spMkLst>
        </pc:spChg>
        <pc:spChg chg="add mod">
          <ac:chgData name="alina niculae" userId="2ea82806eae3d8e9" providerId="LiveId" clId="{8EC55EA2-BAD6-4BF6-BE6F-5A4CDEA84656}" dt="2025-01-10T13:37:45.041" v="1958" actId="1076"/>
          <ac:spMkLst>
            <pc:docMk/>
            <pc:sldMk cId="2842231891" sldId="389"/>
            <ac:spMk id="10" creationId="{07F2705D-B686-70EE-33AD-754FB1EFD775}"/>
          </ac:spMkLst>
        </pc:spChg>
        <pc:spChg chg="add mod">
          <ac:chgData name="alina niculae" userId="2ea82806eae3d8e9" providerId="LiveId" clId="{8EC55EA2-BAD6-4BF6-BE6F-5A4CDEA84656}" dt="2025-01-10T13:37:57.458" v="1960" actId="1076"/>
          <ac:spMkLst>
            <pc:docMk/>
            <pc:sldMk cId="2842231891" sldId="389"/>
            <ac:spMk id="11" creationId="{CC614D4D-795C-E1EB-5F8B-A06FF9965D8D}"/>
          </ac:spMkLst>
        </pc:spChg>
        <pc:spChg chg="add mod">
          <ac:chgData name="alina niculae" userId="2ea82806eae3d8e9" providerId="LiveId" clId="{8EC55EA2-BAD6-4BF6-BE6F-5A4CDEA84656}" dt="2025-01-10T13:37:19.921" v="1954"/>
          <ac:spMkLst>
            <pc:docMk/>
            <pc:sldMk cId="2842231891" sldId="389"/>
            <ac:spMk id="12" creationId="{1F37A971-03A3-AAFF-F8E5-8AC84A9FCD0A}"/>
          </ac:spMkLst>
        </pc:spChg>
        <pc:spChg chg="mod">
          <ac:chgData name="alina niculae" userId="2ea82806eae3d8e9" providerId="LiveId" clId="{8EC55EA2-BAD6-4BF6-BE6F-5A4CDEA84656}" dt="2025-01-10T13:38:07.864" v="1964"/>
          <ac:spMkLst>
            <pc:docMk/>
            <pc:sldMk cId="2842231891" sldId="389"/>
            <ac:spMk id="20" creationId="{FF3CE9FA-0544-012C-5B82-F55730576481}"/>
          </ac:spMkLst>
        </pc:spChg>
        <pc:spChg chg="mod">
          <ac:chgData name="alina niculae" userId="2ea82806eae3d8e9" providerId="LiveId" clId="{8EC55EA2-BAD6-4BF6-BE6F-5A4CDEA84656}" dt="2025-01-10T13:38:07.864" v="1964"/>
          <ac:spMkLst>
            <pc:docMk/>
            <pc:sldMk cId="2842231891" sldId="389"/>
            <ac:spMk id="21" creationId="{CE712C57-07CC-CC74-0A75-D11DDD826365}"/>
          </ac:spMkLst>
        </pc:spChg>
        <pc:spChg chg="mod">
          <ac:chgData name="alina niculae" userId="2ea82806eae3d8e9" providerId="LiveId" clId="{8EC55EA2-BAD6-4BF6-BE6F-5A4CDEA84656}" dt="2025-01-10T13:38:11.748" v="1966"/>
          <ac:spMkLst>
            <pc:docMk/>
            <pc:sldMk cId="2842231891" sldId="389"/>
            <ac:spMk id="23" creationId="{9ECEEC1B-AD72-85E5-8D8B-39C8BBB04A0A}"/>
          </ac:spMkLst>
        </pc:spChg>
        <pc:spChg chg="mod">
          <ac:chgData name="alina niculae" userId="2ea82806eae3d8e9" providerId="LiveId" clId="{8EC55EA2-BAD6-4BF6-BE6F-5A4CDEA84656}" dt="2025-01-10T13:38:11.748" v="1966"/>
          <ac:spMkLst>
            <pc:docMk/>
            <pc:sldMk cId="2842231891" sldId="389"/>
            <ac:spMk id="24" creationId="{11484F68-2DAE-85FD-05C9-0DFF0813CC5C}"/>
          </ac:spMkLst>
        </pc:spChg>
        <pc:spChg chg="mod">
          <ac:chgData name="alina niculae" userId="2ea82806eae3d8e9" providerId="LiveId" clId="{8EC55EA2-BAD6-4BF6-BE6F-5A4CDEA84656}" dt="2025-01-10T13:38:17.260" v="1968"/>
          <ac:spMkLst>
            <pc:docMk/>
            <pc:sldMk cId="2842231891" sldId="389"/>
            <ac:spMk id="26" creationId="{053DCEE6-0777-7143-25F1-BC65E47D9A4C}"/>
          </ac:spMkLst>
        </pc:spChg>
        <pc:spChg chg="mod">
          <ac:chgData name="alina niculae" userId="2ea82806eae3d8e9" providerId="LiveId" clId="{8EC55EA2-BAD6-4BF6-BE6F-5A4CDEA84656}" dt="2025-01-10T13:38:17.260" v="1968"/>
          <ac:spMkLst>
            <pc:docMk/>
            <pc:sldMk cId="2842231891" sldId="389"/>
            <ac:spMk id="27" creationId="{39DD5E6C-7600-A255-14E8-A902EB2D64B2}"/>
          </ac:spMkLst>
        </pc:spChg>
        <pc:spChg chg="mod">
          <ac:chgData name="alina niculae" userId="2ea82806eae3d8e9" providerId="LiveId" clId="{8EC55EA2-BAD6-4BF6-BE6F-5A4CDEA84656}" dt="2025-01-10T13:38:25.179" v="1970"/>
          <ac:spMkLst>
            <pc:docMk/>
            <pc:sldMk cId="2842231891" sldId="389"/>
            <ac:spMk id="29" creationId="{EFBFA9E3-8A10-BE29-B33A-475251FBDE35}"/>
          </ac:spMkLst>
        </pc:spChg>
        <pc:spChg chg="mod">
          <ac:chgData name="alina niculae" userId="2ea82806eae3d8e9" providerId="LiveId" clId="{8EC55EA2-BAD6-4BF6-BE6F-5A4CDEA84656}" dt="2025-01-10T13:38:25.179" v="1970"/>
          <ac:spMkLst>
            <pc:docMk/>
            <pc:sldMk cId="2842231891" sldId="389"/>
            <ac:spMk id="30" creationId="{B69274A9-D8A7-330E-A1E2-81D3CC1D82D0}"/>
          </ac:spMkLst>
        </pc:spChg>
        <pc:spChg chg="mod">
          <ac:chgData name="alina niculae" userId="2ea82806eae3d8e9" providerId="LiveId" clId="{8EC55EA2-BAD6-4BF6-BE6F-5A4CDEA84656}" dt="2025-01-10T13:38:29.961" v="1972"/>
          <ac:spMkLst>
            <pc:docMk/>
            <pc:sldMk cId="2842231891" sldId="389"/>
            <ac:spMk id="32" creationId="{C3EFF720-AEDA-4CC5-C743-529211FFF76B}"/>
          </ac:spMkLst>
        </pc:spChg>
        <pc:spChg chg="mod">
          <ac:chgData name="alina niculae" userId="2ea82806eae3d8e9" providerId="LiveId" clId="{8EC55EA2-BAD6-4BF6-BE6F-5A4CDEA84656}" dt="2025-01-10T13:38:29.961" v="1972"/>
          <ac:spMkLst>
            <pc:docMk/>
            <pc:sldMk cId="2842231891" sldId="389"/>
            <ac:spMk id="33" creationId="{6D624A05-ABE5-F7D2-3F7B-DCED485CCE60}"/>
          </ac:spMkLst>
        </pc:spChg>
        <pc:spChg chg="mod">
          <ac:chgData name="alina niculae" userId="2ea82806eae3d8e9" providerId="LiveId" clId="{8EC55EA2-BAD6-4BF6-BE6F-5A4CDEA84656}" dt="2025-01-10T13:38:37.041" v="1974"/>
          <ac:spMkLst>
            <pc:docMk/>
            <pc:sldMk cId="2842231891" sldId="389"/>
            <ac:spMk id="35" creationId="{1B1DED6D-60CF-3CCA-917A-A8BF667A4E20}"/>
          </ac:spMkLst>
        </pc:spChg>
        <pc:spChg chg="mod">
          <ac:chgData name="alina niculae" userId="2ea82806eae3d8e9" providerId="LiveId" clId="{8EC55EA2-BAD6-4BF6-BE6F-5A4CDEA84656}" dt="2025-01-10T13:38:37.041" v="1974"/>
          <ac:spMkLst>
            <pc:docMk/>
            <pc:sldMk cId="2842231891" sldId="389"/>
            <ac:spMk id="36" creationId="{BE52B3B8-E91D-641D-C5D5-3DCB090360C9}"/>
          </ac:spMkLst>
        </pc:spChg>
        <pc:spChg chg="mod">
          <ac:chgData name="alina niculae" userId="2ea82806eae3d8e9" providerId="LiveId" clId="{8EC55EA2-BAD6-4BF6-BE6F-5A4CDEA84656}" dt="2025-01-10T13:38:42.662" v="1976"/>
          <ac:spMkLst>
            <pc:docMk/>
            <pc:sldMk cId="2842231891" sldId="389"/>
            <ac:spMk id="38" creationId="{C1BBBF25-7BD7-AFE4-1BEB-9E87273AE70F}"/>
          </ac:spMkLst>
        </pc:spChg>
        <pc:spChg chg="mod">
          <ac:chgData name="alina niculae" userId="2ea82806eae3d8e9" providerId="LiveId" clId="{8EC55EA2-BAD6-4BF6-BE6F-5A4CDEA84656}" dt="2025-01-10T13:38:42.662" v="1976"/>
          <ac:spMkLst>
            <pc:docMk/>
            <pc:sldMk cId="2842231891" sldId="389"/>
            <ac:spMk id="39" creationId="{2EDB7569-8E3A-FE30-3096-CA8092B182B7}"/>
          </ac:spMkLst>
        </pc:spChg>
        <pc:spChg chg="add mod">
          <ac:chgData name="alina niculae" userId="2ea82806eae3d8e9" providerId="LiveId" clId="{8EC55EA2-BAD6-4BF6-BE6F-5A4CDEA84656}" dt="2025-01-10T13:40:19.989" v="1993" actId="255"/>
          <ac:spMkLst>
            <pc:docMk/>
            <pc:sldMk cId="2842231891" sldId="389"/>
            <ac:spMk id="43" creationId="{D18676F7-41B1-43B9-FBBE-677A8FC7F209}"/>
          </ac:spMkLst>
        </pc:spChg>
        <pc:spChg chg="mod">
          <ac:chgData name="alina niculae" userId="2ea82806eae3d8e9" providerId="LiveId" clId="{8EC55EA2-BAD6-4BF6-BE6F-5A4CDEA84656}" dt="2025-01-10T13:37:39.181" v="1957" actId="6549"/>
          <ac:spMkLst>
            <pc:docMk/>
            <pc:sldMk cId="2842231891" sldId="389"/>
            <ac:spMk id="281" creationId="{D9BF1F0A-6F83-5FE3-8DF5-6A00257FF8C2}"/>
          </ac:spMkLst>
        </pc:spChg>
        <pc:grpChg chg="mod">
          <ac:chgData name="alina niculae" userId="2ea82806eae3d8e9" providerId="LiveId" clId="{8EC55EA2-BAD6-4BF6-BE6F-5A4CDEA84656}" dt="2025-01-10T13:38:06.280" v="1963" actId="1076"/>
          <ac:grpSpMkLst>
            <pc:docMk/>
            <pc:sldMk cId="2842231891" sldId="389"/>
            <ac:grpSpMk id="7" creationId="{4D18B51D-485A-E2BE-C584-69102D67488D}"/>
          </ac:grpSpMkLst>
        </pc:grpChg>
        <pc:grpChg chg="add mod">
          <ac:chgData name="alina niculae" userId="2ea82806eae3d8e9" providerId="LiveId" clId="{8EC55EA2-BAD6-4BF6-BE6F-5A4CDEA84656}" dt="2025-01-10T13:38:10.581" v="1965" actId="1076"/>
          <ac:grpSpMkLst>
            <pc:docMk/>
            <pc:sldMk cId="2842231891" sldId="389"/>
            <ac:grpSpMk id="19" creationId="{A0AB02CA-A16C-64BE-6CB2-06C44915DFD0}"/>
          </ac:grpSpMkLst>
        </pc:grpChg>
        <pc:grpChg chg="add mod">
          <ac:chgData name="alina niculae" userId="2ea82806eae3d8e9" providerId="LiveId" clId="{8EC55EA2-BAD6-4BF6-BE6F-5A4CDEA84656}" dt="2025-01-10T13:38:15.965" v="1967" actId="1076"/>
          <ac:grpSpMkLst>
            <pc:docMk/>
            <pc:sldMk cId="2842231891" sldId="389"/>
            <ac:grpSpMk id="22" creationId="{2DEFB7DC-B392-D4D4-CF73-7C8350EB14DF}"/>
          </ac:grpSpMkLst>
        </pc:grpChg>
        <pc:grpChg chg="add mod">
          <ac:chgData name="alina niculae" userId="2ea82806eae3d8e9" providerId="LiveId" clId="{8EC55EA2-BAD6-4BF6-BE6F-5A4CDEA84656}" dt="2025-01-10T13:38:23.787" v="1969" actId="1076"/>
          <ac:grpSpMkLst>
            <pc:docMk/>
            <pc:sldMk cId="2842231891" sldId="389"/>
            <ac:grpSpMk id="25" creationId="{44FF7D52-A114-239F-0057-9D81324902F9}"/>
          </ac:grpSpMkLst>
        </pc:grpChg>
        <pc:grpChg chg="add mod">
          <ac:chgData name="alina niculae" userId="2ea82806eae3d8e9" providerId="LiveId" clId="{8EC55EA2-BAD6-4BF6-BE6F-5A4CDEA84656}" dt="2025-01-10T13:38:28.365" v="1971" actId="1076"/>
          <ac:grpSpMkLst>
            <pc:docMk/>
            <pc:sldMk cId="2842231891" sldId="389"/>
            <ac:grpSpMk id="28" creationId="{A00548FC-C591-AF73-A62F-37A05992C103}"/>
          </ac:grpSpMkLst>
        </pc:grpChg>
        <pc:grpChg chg="add mod">
          <ac:chgData name="alina niculae" userId="2ea82806eae3d8e9" providerId="LiveId" clId="{8EC55EA2-BAD6-4BF6-BE6F-5A4CDEA84656}" dt="2025-01-10T13:38:35.659" v="1973" actId="1076"/>
          <ac:grpSpMkLst>
            <pc:docMk/>
            <pc:sldMk cId="2842231891" sldId="389"/>
            <ac:grpSpMk id="31" creationId="{2A309D6A-5CAF-A4A5-6A09-88F81ECC03D3}"/>
          </ac:grpSpMkLst>
        </pc:grpChg>
        <pc:grpChg chg="add mod">
          <ac:chgData name="alina niculae" userId="2ea82806eae3d8e9" providerId="LiveId" clId="{8EC55EA2-BAD6-4BF6-BE6F-5A4CDEA84656}" dt="2025-01-10T13:38:41.403" v="1975" actId="1076"/>
          <ac:grpSpMkLst>
            <pc:docMk/>
            <pc:sldMk cId="2842231891" sldId="389"/>
            <ac:grpSpMk id="34" creationId="{89EC2042-D660-2A82-D87A-9F987122557D}"/>
          </ac:grpSpMkLst>
        </pc:grpChg>
        <pc:grpChg chg="add mod">
          <ac:chgData name="alina niculae" userId="2ea82806eae3d8e9" providerId="LiveId" clId="{8EC55EA2-BAD6-4BF6-BE6F-5A4CDEA84656}" dt="2025-01-10T13:38:48.606" v="1978" actId="1076"/>
          <ac:grpSpMkLst>
            <pc:docMk/>
            <pc:sldMk cId="2842231891" sldId="389"/>
            <ac:grpSpMk id="37" creationId="{2CF7E4B3-36C1-7C81-900C-2BE4DCAFD8A8}"/>
          </ac:grpSpMkLst>
        </pc:grpChg>
      </pc:sldChg>
      <pc:sldChg chg="addSp delSp modSp mod">
        <pc:chgData name="alina niculae" userId="2ea82806eae3d8e9" providerId="LiveId" clId="{8EC55EA2-BAD6-4BF6-BE6F-5A4CDEA84656}" dt="2025-01-10T13:44:22.854" v="2152" actId="1076"/>
        <pc:sldMkLst>
          <pc:docMk/>
          <pc:sldMk cId="1173975425" sldId="390"/>
        </pc:sldMkLst>
        <pc:spChg chg="mod">
          <ac:chgData name="alina niculae" userId="2ea82806eae3d8e9" providerId="LiveId" clId="{8EC55EA2-BAD6-4BF6-BE6F-5A4CDEA84656}" dt="2025-01-10T13:42:08.461" v="2033" actId="5793"/>
          <ac:spMkLst>
            <pc:docMk/>
            <pc:sldMk cId="1173975425" sldId="390"/>
            <ac:spMk id="2" creationId="{90085389-0CBA-2D02-30A4-75BF17B076D8}"/>
          </ac:spMkLst>
        </pc:spChg>
        <pc:spChg chg="add mod">
          <ac:chgData name="alina niculae" userId="2ea82806eae3d8e9" providerId="LiveId" clId="{8EC55EA2-BAD6-4BF6-BE6F-5A4CDEA84656}" dt="2025-01-10T13:44:22.854" v="2152" actId="1076"/>
          <ac:spMkLst>
            <pc:docMk/>
            <pc:sldMk cId="1173975425" sldId="390"/>
            <ac:spMk id="3" creationId="{2E7C73C6-42BD-A824-2AB4-B6712FB4345A}"/>
          </ac:spMkLst>
        </pc:spChg>
        <pc:spChg chg="mod">
          <ac:chgData name="alina niculae" userId="2ea82806eae3d8e9" providerId="LiveId" clId="{8EC55EA2-BAD6-4BF6-BE6F-5A4CDEA84656}" dt="2025-01-10T13:43:17.462" v="2150" actId="207"/>
          <ac:spMkLst>
            <pc:docMk/>
            <pc:sldMk cId="1173975425" sldId="390"/>
            <ac:spMk id="281" creationId="{EEF1F3E6-AD4B-7D82-7F56-4EB5E8764FD6}"/>
          </ac:spMkLst>
        </pc:spChg>
      </pc:sldChg>
      <pc:sldChg chg="addSp delSp modSp add mod">
        <pc:chgData name="alina niculae" userId="2ea82806eae3d8e9" providerId="LiveId" clId="{8EC55EA2-BAD6-4BF6-BE6F-5A4CDEA84656}" dt="2025-01-10T13:54:41.878" v="2200" actId="478"/>
        <pc:sldMkLst>
          <pc:docMk/>
          <pc:sldMk cId="1530981917" sldId="391"/>
        </pc:sldMkLst>
        <pc:spChg chg="mod">
          <ac:chgData name="alina niculae" userId="2ea82806eae3d8e9" providerId="LiveId" clId="{8EC55EA2-BAD6-4BF6-BE6F-5A4CDEA84656}" dt="2025-01-10T13:51:51.408" v="2157" actId="207"/>
          <ac:spMkLst>
            <pc:docMk/>
            <pc:sldMk cId="1530981917" sldId="391"/>
            <ac:spMk id="2" creationId="{B5F7B5AD-E3EC-6E65-A2D7-2A0F33E5E7C3}"/>
          </ac:spMkLst>
        </pc:spChg>
        <pc:spChg chg="mod">
          <ac:chgData name="alina niculae" userId="2ea82806eae3d8e9" providerId="LiveId" clId="{8EC55EA2-BAD6-4BF6-BE6F-5A4CDEA84656}" dt="2025-01-10T13:54:21.263" v="2193"/>
          <ac:spMkLst>
            <pc:docMk/>
            <pc:sldMk cId="1530981917" sldId="391"/>
            <ac:spMk id="5" creationId="{AACE4AC6-5557-DDDE-0559-9E6D94F8E2E0}"/>
          </ac:spMkLst>
        </pc:spChg>
        <pc:spChg chg="mod">
          <ac:chgData name="alina niculae" userId="2ea82806eae3d8e9" providerId="LiveId" clId="{8EC55EA2-BAD6-4BF6-BE6F-5A4CDEA84656}" dt="2025-01-10T13:54:21.263" v="2193"/>
          <ac:spMkLst>
            <pc:docMk/>
            <pc:sldMk cId="1530981917" sldId="391"/>
            <ac:spMk id="6" creationId="{4965771A-E785-D9D8-C44A-ADFF6AE4515B}"/>
          </ac:spMkLst>
        </pc:spChg>
        <pc:spChg chg="mod">
          <ac:chgData name="alina niculae" userId="2ea82806eae3d8e9" providerId="LiveId" clId="{8EC55EA2-BAD6-4BF6-BE6F-5A4CDEA84656}" dt="2025-01-10T13:54:27.176" v="2195"/>
          <ac:spMkLst>
            <pc:docMk/>
            <pc:sldMk cId="1530981917" sldId="391"/>
            <ac:spMk id="37" creationId="{BA8B9FDE-CA95-ED06-9EDC-55A3414C4314}"/>
          </ac:spMkLst>
        </pc:spChg>
        <pc:spChg chg="mod">
          <ac:chgData name="alina niculae" userId="2ea82806eae3d8e9" providerId="LiveId" clId="{8EC55EA2-BAD6-4BF6-BE6F-5A4CDEA84656}" dt="2025-01-10T13:54:27.176" v="2195"/>
          <ac:spMkLst>
            <pc:docMk/>
            <pc:sldMk cId="1530981917" sldId="391"/>
            <ac:spMk id="38" creationId="{C8538A8D-63D2-CAE6-FC19-3A0D3A042177}"/>
          </ac:spMkLst>
        </pc:spChg>
        <pc:spChg chg="mod">
          <ac:chgData name="alina niculae" userId="2ea82806eae3d8e9" providerId="LiveId" clId="{8EC55EA2-BAD6-4BF6-BE6F-5A4CDEA84656}" dt="2025-01-10T13:54:32.811" v="2197"/>
          <ac:spMkLst>
            <pc:docMk/>
            <pc:sldMk cId="1530981917" sldId="391"/>
            <ac:spMk id="40" creationId="{1621BF84-8ABF-EDA7-8AE9-1DEC136654F1}"/>
          </ac:spMkLst>
        </pc:spChg>
        <pc:spChg chg="mod">
          <ac:chgData name="alina niculae" userId="2ea82806eae3d8e9" providerId="LiveId" clId="{8EC55EA2-BAD6-4BF6-BE6F-5A4CDEA84656}" dt="2025-01-10T13:54:32.811" v="2197"/>
          <ac:spMkLst>
            <pc:docMk/>
            <pc:sldMk cId="1530981917" sldId="391"/>
            <ac:spMk id="41" creationId="{7EEBD9AB-3C09-D66C-5AB9-67CA0293CB30}"/>
          </ac:spMkLst>
        </pc:spChg>
        <pc:spChg chg="mod">
          <ac:chgData name="alina niculae" userId="2ea82806eae3d8e9" providerId="LiveId" clId="{8EC55EA2-BAD6-4BF6-BE6F-5A4CDEA84656}" dt="2025-01-10T13:53:46.339" v="2185" actId="1076"/>
          <ac:spMkLst>
            <pc:docMk/>
            <pc:sldMk cId="1530981917" sldId="391"/>
            <ac:spMk id="281" creationId="{77FA17A3-255E-0D38-3D2F-3F63B8D887E5}"/>
          </ac:spMkLst>
        </pc:spChg>
        <pc:grpChg chg="add mod">
          <ac:chgData name="alina niculae" userId="2ea82806eae3d8e9" providerId="LiveId" clId="{8EC55EA2-BAD6-4BF6-BE6F-5A4CDEA84656}" dt="2025-01-10T13:54:25.812" v="2194" actId="1076"/>
          <ac:grpSpMkLst>
            <pc:docMk/>
            <pc:sldMk cId="1530981917" sldId="391"/>
            <ac:grpSpMk id="4" creationId="{19D187B4-03BE-FB28-1ACE-13FE45E9E7A0}"/>
          </ac:grpSpMkLst>
        </pc:grpChg>
        <pc:grpChg chg="mod">
          <ac:chgData name="alina niculae" userId="2ea82806eae3d8e9" providerId="LiveId" clId="{8EC55EA2-BAD6-4BF6-BE6F-5A4CDEA84656}" dt="2025-01-10T13:53:40.157" v="2184" actId="1076"/>
          <ac:grpSpMkLst>
            <pc:docMk/>
            <pc:sldMk cId="1530981917" sldId="391"/>
            <ac:grpSpMk id="7" creationId="{1185D02C-363D-D3C4-981B-3CE1214A2560}"/>
          </ac:grpSpMkLst>
        </pc:grpChg>
        <pc:grpChg chg="mod">
          <ac:chgData name="alina niculae" userId="2ea82806eae3d8e9" providerId="LiveId" clId="{8EC55EA2-BAD6-4BF6-BE6F-5A4CDEA84656}" dt="2025-01-10T13:53:49.769" v="2186" actId="1076"/>
          <ac:grpSpMkLst>
            <pc:docMk/>
            <pc:sldMk cId="1530981917" sldId="391"/>
            <ac:grpSpMk id="10" creationId="{67156AC9-5B11-5AD4-AE22-F10510862C53}"/>
          </ac:grpSpMkLst>
        </pc:grpChg>
        <pc:grpChg chg="mod">
          <ac:chgData name="alina niculae" userId="2ea82806eae3d8e9" providerId="LiveId" clId="{8EC55EA2-BAD6-4BF6-BE6F-5A4CDEA84656}" dt="2025-01-10T13:53:54.791" v="2187" actId="1076"/>
          <ac:grpSpMkLst>
            <pc:docMk/>
            <pc:sldMk cId="1530981917" sldId="391"/>
            <ac:grpSpMk id="13" creationId="{5B369DAD-1918-DD2F-7043-150E3AEA7DA3}"/>
          </ac:grpSpMkLst>
        </pc:grpChg>
        <pc:grpChg chg="mod">
          <ac:chgData name="alina niculae" userId="2ea82806eae3d8e9" providerId="LiveId" clId="{8EC55EA2-BAD6-4BF6-BE6F-5A4CDEA84656}" dt="2025-01-10T13:53:59.276" v="2188" actId="1076"/>
          <ac:grpSpMkLst>
            <pc:docMk/>
            <pc:sldMk cId="1530981917" sldId="391"/>
            <ac:grpSpMk id="16" creationId="{2393FED8-B42D-82B1-6A78-B88F0FB6A60A}"/>
          </ac:grpSpMkLst>
        </pc:grpChg>
        <pc:grpChg chg="mod">
          <ac:chgData name="alina niculae" userId="2ea82806eae3d8e9" providerId="LiveId" clId="{8EC55EA2-BAD6-4BF6-BE6F-5A4CDEA84656}" dt="2025-01-10T13:54:05.186" v="2189" actId="1076"/>
          <ac:grpSpMkLst>
            <pc:docMk/>
            <pc:sldMk cId="1530981917" sldId="391"/>
            <ac:grpSpMk id="22" creationId="{FC9EFA16-AE5D-CA15-2832-F652161340F6}"/>
          </ac:grpSpMkLst>
        </pc:grpChg>
        <pc:grpChg chg="mod">
          <ac:chgData name="alina niculae" userId="2ea82806eae3d8e9" providerId="LiveId" clId="{8EC55EA2-BAD6-4BF6-BE6F-5A4CDEA84656}" dt="2025-01-10T13:54:09.162" v="2190" actId="1076"/>
          <ac:grpSpMkLst>
            <pc:docMk/>
            <pc:sldMk cId="1530981917" sldId="391"/>
            <ac:grpSpMk id="25" creationId="{4A836DDA-E7D5-0808-990A-22FF3A39052E}"/>
          </ac:grpSpMkLst>
        </pc:grpChg>
        <pc:grpChg chg="mod">
          <ac:chgData name="alina niculae" userId="2ea82806eae3d8e9" providerId="LiveId" clId="{8EC55EA2-BAD6-4BF6-BE6F-5A4CDEA84656}" dt="2025-01-10T13:54:12.230" v="2191" actId="1076"/>
          <ac:grpSpMkLst>
            <pc:docMk/>
            <pc:sldMk cId="1530981917" sldId="391"/>
            <ac:grpSpMk id="30" creationId="{3FF183F2-3ECC-3AA3-1073-3A24DAC353AF}"/>
          </ac:grpSpMkLst>
        </pc:grpChg>
        <pc:grpChg chg="mod">
          <ac:chgData name="alina niculae" userId="2ea82806eae3d8e9" providerId="LiveId" clId="{8EC55EA2-BAD6-4BF6-BE6F-5A4CDEA84656}" dt="2025-01-10T13:54:15.796" v="2192" actId="1076"/>
          <ac:grpSpMkLst>
            <pc:docMk/>
            <pc:sldMk cId="1530981917" sldId="391"/>
            <ac:grpSpMk id="33" creationId="{0D7BF6A0-7092-BE85-DCB1-628C7AB581BD}"/>
          </ac:grpSpMkLst>
        </pc:grpChg>
        <pc:grpChg chg="add mod">
          <ac:chgData name="alina niculae" userId="2ea82806eae3d8e9" providerId="LiveId" clId="{8EC55EA2-BAD6-4BF6-BE6F-5A4CDEA84656}" dt="2025-01-10T13:54:31.528" v="2196" actId="1076"/>
          <ac:grpSpMkLst>
            <pc:docMk/>
            <pc:sldMk cId="1530981917" sldId="391"/>
            <ac:grpSpMk id="36" creationId="{484140CA-F9EA-FE9D-33AB-8395D96C6979}"/>
          </ac:grpSpMkLst>
        </pc:grpChg>
        <pc:grpChg chg="add mod">
          <ac:chgData name="alina niculae" userId="2ea82806eae3d8e9" providerId="LiveId" clId="{8EC55EA2-BAD6-4BF6-BE6F-5A4CDEA84656}" dt="2025-01-10T13:54:38.165" v="2198" actId="1076"/>
          <ac:grpSpMkLst>
            <pc:docMk/>
            <pc:sldMk cId="1530981917" sldId="391"/>
            <ac:grpSpMk id="39" creationId="{DAAF5DB5-A18B-06DA-458C-6EE56CA77159}"/>
          </ac:grpSpMkLst>
        </pc:grpChg>
      </pc:sldChg>
      <pc:sldChg chg="delSp modSp add mod">
        <pc:chgData name="alina niculae" userId="2ea82806eae3d8e9" providerId="LiveId" clId="{8EC55EA2-BAD6-4BF6-BE6F-5A4CDEA84656}" dt="2025-01-10T13:57:02.196" v="2220" actId="478"/>
        <pc:sldMkLst>
          <pc:docMk/>
          <pc:sldMk cId="2221050398" sldId="392"/>
        </pc:sldMkLst>
        <pc:spChg chg="mod">
          <ac:chgData name="alina niculae" userId="2ea82806eae3d8e9" providerId="LiveId" clId="{8EC55EA2-BAD6-4BF6-BE6F-5A4CDEA84656}" dt="2025-01-10T13:56:08.142" v="2210" actId="122"/>
          <ac:spMkLst>
            <pc:docMk/>
            <pc:sldMk cId="2221050398" sldId="392"/>
            <ac:spMk id="281" creationId="{C72D730B-5BEF-F4D3-23F6-2D3B5EFF864E}"/>
          </ac:spMkLst>
        </pc:spChg>
        <pc:grpChg chg="mod">
          <ac:chgData name="alina niculae" userId="2ea82806eae3d8e9" providerId="LiveId" clId="{8EC55EA2-BAD6-4BF6-BE6F-5A4CDEA84656}" dt="2025-01-10T13:56:43.759" v="2216" actId="1076"/>
          <ac:grpSpMkLst>
            <pc:docMk/>
            <pc:sldMk cId="2221050398" sldId="392"/>
            <ac:grpSpMk id="4" creationId="{6F84F9B6-AB9C-E8A9-405F-92B838E61210}"/>
          </ac:grpSpMkLst>
        </pc:grpChg>
        <pc:grpChg chg="mod">
          <ac:chgData name="alina niculae" userId="2ea82806eae3d8e9" providerId="LiveId" clId="{8EC55EA2-BAD6-4BF6-BE6F-5A4CDEA84656}" dt="2025-01-10T13:56:16.411" v="2211" actId="1076"/>
          <ac:grpSpMkLst>
            <pc:docMk/>
            <pc:sldMk cId="2221050398" sldId="392"/>
            <ac:grpSpMk id="10" creationId="{1CA98883-F095-A8C3-5887-D19C8A534AFD}"/>
          </ac:grpSpMkLst>
        </pc:grpChg>
        <pc:grpChg chg="mod">
          <ac:chgData name="alina niculae" userId="2ea82806eae3d8e9" providerId="LiveId" clId="{8EC55EA2-BAD6-4BF6-BE6F-5A4CDEA84656}" dt="2025-01-10T13:56:23.273" v="2212" actId="1076"/>
          <ac:grpSpMkLst>
            <pc:docMk/>
            <pc:sldMk cId="2221050398" sldId="392"/>
            <ac:grpSpMk id="13" creationId="{D01FEA1D-8E45-3957-EE8A-5B90C8AF5004}"/>
          </ac:grpSpMkLst>
        </pc:grpChg>
        <pc:grpChg chg="mod">
          <ac:chgData name="alina niculae" userId="2ea82806eae3d8e9" providerId="LiveId" clId="{8EC55EA2-BAD6-4BF6-BE6F-5A4CDEA84656}" dt="2025-01-10T13:56:30.058" v="2213" actId="1076"/>
          <ac:grpSpMkLst>
            <pc:docMk/>
            <pc:sldMk cId="2221050398" sldId="392"/>
            <ac:grpSpMk id="16" creationId="{D12B8D24-9BB2-C67A-140E-57A696E3FC83}"/>
          </ac:grpSpMkLst>
        </pc:grpChg>
        <pc:grpChg chg="mod">
          <ac:chgData name="alina niculae" userId="2ea82806eae3d8e9" providerId="LiveId" clId="{8EC55EA2-BAD6-4BF6-BE6F-5A4CDEA84656}" dt="2025-01-10T13:56:34.159" v="2214" actId="1076"/>
          <ac:grpSpMkLst>
            <pc:docMk/>
            <pc:sldMk cId="2221050398" sldId="392"/>
            <ac:grpSpMk id="22" creationId="{AD16CD5B-6A55-D10F-2DEE-37F3F8B773F1}"/>
          </ac:grpSpMkLst>
        </pc:grpChg>
        <pc:grpChg chg="mod">
          <ac:chgData name="alina niculae" userId="2ea82806eae3d8e9" providerId="LiveId" clId="{8EC55EA2-BAD6-4BF6-BE6F-5A4CDEA84656}" dt="2025-01-10T13:56:52.317" v="2218" actId="1076"/>
          <ac:grpSpMkLst>
            <pc:docMk/>
            <pc:sldMk cId="2221050398" sldId="392"/>
            <ac:grpSpMk id="39" creationId="{D10424D2-E374-7EF6-4080-E7AB9A7FBB5A}"/>
          </ac:grpSpMkLst>
        </pc:grpChg>
      </pc:sldChg>
      <pc:sldChg chg="addSp delSp modSp add mod">
        <pc:chgData name="alina niculae" userId="2ea82806eae3d8e9" providerId="LiveId" clId="{8EC55EA2-BAD6-4BF6-BE6F-5A4CDEA84656}" dt="2025-01-10T13:59:16.728" v="2253" actId="20577"/>
        <pc:sldMkLst>
          <pc:docMk/>
          <pc:sldMk cId="78015844" sldId="393"/>
        </pc:sldMkLst>
        <pc:spChg chg="mod">
          <ac:chgData name="alina niculae" userId="2ea82806eae3d8e9" providerId="LiveId" clId="{8EC55EA2-BAD6-4BF6-BE6F-5A4CDEA84656}" dt="2025-01-10T13:58:51.819" v="2245"/>
          <ac:spMkLst>
            <pc:docMk/>
            <pc:sldMk cId="78015844" sldId="393"/>
            <ac:spMk id="19" creationId="{C0F8FB9C-1ABB-429D-5F75-069C8E0F30FD}"/>
          </ac:spMkLst>
        </pc:spChg>
        <pc:spChg chg="mod">
          <ac:chgData name="alina niculae" userId="2ea82806eae3d8e9" providerId="LiveId" clId="{8EC55EA2-BAD6-4BF6-BE6F-5A4CDEA84656}" dt="2025-01-10T13:58:51.819" v="2245"/>
          <ac:spMkLst>
            <pc:docMk/>
            <pc:sldMk cId="78015844" sldId="393"/>
            <ac:spMk id="20" creationId="{CD9020DC-BF60-BF57-19D8-141E150C45EB}"/>
          </ac:spMkLst>
        </pc:spChg>
        <pc:spChg chg="mod">
          <ac:chgData name="alina niculae" userId="2ea82806eae3d8e9" providerId="LiveId" clId="{8EC55EA2-BAD6-4BF6-BE6F-5A4CDEA84656}" dt="2025-01-10T13:58:58.079" v="2247"/>
          <ac:spMkLst>
            <pc:docMk/>
            <pc:sldMk cId="78015844" sldId="393"/>
            <ac:spMk id="25" creationId="{E503FB74-1392-0B85-A28C-42E4463B01CE}"/>
          </ac:spMkLst>
        </pc:spChg>
        <pc:spChg chg="mod">
          <ac:chgData name="alina niculae" userId="2ea82806eae3d8e9" providerId="LiveId" clId="{8EC55EA2-BAD6-4BF6-BE6F-5A4CDEA84656}" dt="2025-01-10T13:58:58.079" v="2247"/>
          <ac:spMkLst>
            <pc:docMk/>
            <pc:sldMk cId="78015844" sldId="393"/>
            <ac:spMk id="26" creationId="{C612EEC8-AE63-903F-6438-62D28491A027}"/>
          </ac:spMkLst>
        </pc:spChg>
        <pc:spChg chg="mod">
          <ac:chgData name="alina niculae" userId="2ea82806eae3d8e9" providerId="LiveId" clId="{8EC55EA2-BAD6-4BF6-BE6F-5A4CDEA84656}" dt="2025-01-10T13:59:07.008" v="2250"/>
          <ac:spMkLst>
            <pc:docMk/>
            <pc:sldMk cId="78015844" sldId="393"/>
            <ac:spMk id="28" creationId="{0D843F23-6071-B79F-BD5A-E55C83CE9C98}"/>
          </ac:spMkLst>
        </pc:spChg>
        <pc:spChg chg="mod">
          <ac:chgData name="alina niculae" userId="2ea82806eae3d8e9" providerId="LiveId" clId="{8EC55EA2-BAD6-4BF6-BE6F-5A4CDEA84656}" dt="2025-01-10T13:59:07.008" v="2250"/>
          <ac:spMkLst>
            <pc:docMk/>
            <pc:sldMk cId="78015844" sldId="393"/>
            <ac:spMk id="29" creationId="{4A4CC4D2-5D18-7EA8-3777-3E04F0F4AFB6}"/>
          </ac:spMkLst>
        </pc:spChg>
        <pc:spChg chg="mod">
          <ac:chgData name="alina niculae" userId="2ea82806eae3d8e9" providerId="LiveId" clId="{8EC55EA2-BAD6-4BF6-BE6F-5A4CDEA84656}" dt="2025-01-10T13:59:16.728" v="2253" actId="20577"/>
          <ac:spMkLst>
            <pc:docMk/>
            <pc:sldMk cId="78015844" sldId="393"/>
            <ac:spMk id="281" creationId="{4E9E0FA8-F10D-DDB8-F843-B51C7BF91F02}"/>
          </ac:spMkLst>
        </pc:spChg>
        <pc:grpChg chg="add mod">
          <ac:chgData name="alina niculae" userId="2ea82806eae3d8e9" providerId="LiveId" clId="{8EC55EA2-BAD6-4BF6-BE6F-5A4CDEA84656}" dt="2025-01-10T13:58:56.660" v="2246" actId="1076"/>
          <ac:grpSpMkLst>
            <pc:docMk/>
            <pc:sldMk cId="78015844" sldId="393"/>
            <ac:grpSpMk id="3" creationId="{892C1B40-C7B0-4FAE-9BEC-91F79547C2AE}"/>
          </ac:grpSpMkLst>
        </pc:grpChg>
        <pc:grpChg chg="mod">
          <ac:chgData name="alina niculae" userId="2ea82806eae3d8e9" providerId="LiveId" clId="{8EC55EA2-BAD6-4BF6-BE6F-5A4CDEA84656}" dt="2025-01-10T13:58:47.505" v="2244" actId="14100"/>
          <ac:grpSpMkLst>
            <pc:docMk/>
            <pc:sldMk cId="78015844" sldId="393"/>
            <ac:grpSpMk id="10" creationId="{4264C896-7ADA-38D2-7E72-AFB25DEC3321}"/>
          </ac:grpSpMkLst>
        </pc:grpChg>
        <pc:grpChg chg="add mod">
          <ac:chgData name="alina niculae" userId="2ea82806eae3d8e9" providerId="LiveId" clId="{8EC55EA2-BAD6-4BF6-BE6F-5A4CDEA84656}" dt="2025-01-10T13:59:05.700" v="2249" actId="1076"/>
          <ac:grpSpMkLst>
            <pc:docMk/>
            <pc:sldMk cId="78015844" sldId="393"/>
            <ac:grpSpMk id="21" creationId="{440CFA17-7067-F04B-EB0B-8F58C214DF3D}"/>
          </ac:grpSpMkLst>
        </pc:grpChg>
        <pc:grpChg chg="add mod">
          <ac:chgData name="alina niculae" userId="2ea82806eae3d8e9" providerId="LiveId" clId="{8EC55EA2-BAD6-4BF6-BE6F-5A4CDEA84656}" dt="2025-01-10T13:59:11.494" v="2251" actId="1076"/>
          <ac:grpSpMkLst>
            <pc:docMk/>
            <pc:sldMk cId="78015844" sldId="393"/>
            <ac:grpSpMk id="27" creationId="{EDAE15E8-8F6C-2B4D-1A99-386276B92A22}"/>
          </ac:grpSpMkLst>
        </pc:grpChg>
      </pc:sldChg>
      <pc:sldChg chg="addSp delSp modSp add mod">
        <pc:chgData name="alina niculae" userId="2ea82806eae3d8e9" providerId="LiveId" clId="{8EC55EA2-BAD6-4BF6-BE6F-5A4CDEA84656}" dt="2025-01-10T14:22:39.328" v="2495" actId="20577"/>
        <pc:sldMkLst>
          <pc:docMk/>
          <pc:sldMk cId="2954592688" sldId="394"/>
        </pc:sldMkLst>
        <pc:spChg chg="mod">
          <ac:chgData name="alina niculae" userId="2ea82806eae3d8e9" providerId="LiveId" clId="{8EC55EA2-BAD6-4BF6-BE6F-5A4CDEA84656}" dt="2025-01-10T14:22:39.328" v="2495" actId="20577"/>
          <ac:spMkLst>
            <pc:docMk/>
            <pc:sldMk cId="2954592688" sldId="394"/>
            <ac:spMk id="2" creationId="{57548F89-ADF1-FAE1-7DF4-B75459DB6111}"/>
          </ac:spMkLst>
        </pc:spChg>
        <pc:spChg chg="add mod">
          <ac:chgData name="alina niculae" userId="2ea82806eae3d8e9" providerId="LiveId" clId="{8EC55EA2-BAD6-4BF6-BE6F-5A4CDEA84656}" dt="2025-01-10T14:20:04.104" v="2370" actId="255"/>
          <ac:spMkLst>
            <pc:docMk/>
            <pc:sldMk cId="2954592688" sldId="394"/>
            <ac:spMk id="46" creationId="{E4EBE6FE-028D-FF0F-54A7-989D8D0787DD}"/>
          </ac:spMkLst>
        </pc:spChg>
        <pc:spChg chg="mod">
          <ac:chgData name="alina niculae" userId="2ea82806eae3d8e9" providerId="LiveId" clId="{8EC55EA2-BAD6-4BF6-BE6F-5A4CDEA84656}" dt="2025-01-10T14:16:36.791" v="2334"/>
          <ac:spMkLst>
            <pc:docMk/>
            <pc:sldMk cId="2954592688" sldId="394"/>
            <ac:spMk id="55" creationId="{D5D0EDDB-153A-8D34-35CB-7803E018392E}"/>
          </ac:spMkLst>
        </pc:spChg>
        <pc:spChg chg="mod">
          <ac:chgData name="alina niculae" userId="2ea82806eae3d8e9" providerId="LiveId" clId="{8EC55EA2-BAD6-4BF6-BE6F-5A4CDEA84656}" dt="2025-01-10T14:16:36.791" v="2334"/>
          <ac:spMkLst>
            <pc:docMk/>
            <pc:sldMk cId="2954592688" sldId="394"/>
            <ac:spMk id="56" creationId="{646093CB-C323-D495-5C41-4CA86B6761F3}"/>
          </ac:spMkLst>
        </pc:spChg>
        <pc:spChg chg="mod">
          <ac:chgData name="alina niculae" userId="2ea82806eae3d8e9" providerId="LiveId" clId="{8EC55EA2-BAD6-4BF6-BE6F-5A4CDEA84656}" dt="2025-01-10T14:16:42.243" v="2336"/>
          <ac:spMkLst>
            <pc:docMk/>
            <pc:sldMk cId="2954592688" sldId="394"/>
            <ac:spMk id="58" creationId="{DC24780C-5B32-F799-F3AA-5AF12315660D}"/>
          </ac:spMkLst>
        </pc:spChg>
        <pc:spChg chg="mod">
          <ac:chgData name="alina niculae" userId="2ea82806eae3d8e9" providerId="LiveId" clId="{8EC55EA2-BAD6-4BF6-BE6F-5A4CDEA84656}" dt="2025-01-10T14:16:42.243" v="2336"/>
          <ac:spMkLst>
            <pc:docMk/>
            <pc:sldMk cId="2954592688" sldId="394"/>
            <ac:spMk id="59" creationId="{CF9C531B-547B-FB99-883E-630073F90D81}"/>
          </ac:spMkLst>
        </pc:spChg>
        <pc:spChg chg="mod">
          <ac:chgData name="alina niculae" userId="2ea82806eae3d8e9" providerId="LiveId" clId="{8EC55EA2-BAD6-4BF6-BE6F-5A4CDEA84656}" dt="2025-01-10T14:16:49.592" v="2338"/>
          <ac:spMkLst>
            <pc:docMk/>
            <pc:sldMk cId="2954592688" sldId="394"/>
            <ac:spMk id="61" creationId="{700D7B7B-FA3D-FF19-255A-3D9E67785280}"/>
          </ac:spMkLst>
        </pc:spChg>
        <pc:spChg chg="mod">
          <ac:chgData name="alina niculae" userId="2ea82806eae3d8e9" providerId="LiveId" clId="{8EC55EA2-BAD6-4BF6-BE6F-5A4CDEA84656}" dt="2025-01-10T14:16:49.592" v="2338"/>
          <ac:spMkLst>
            <pc:docMk/>
            <pc:sldMk cId="2954592688" sldId="394"/>
            <ac:spMk id="62" creationId="{C7707EC3-724F-646B-7D30-5A100179895D}"/>
          </ac:spMkLst>
        </pc:spChg>
        <pc:spChg chg="mod">
          <ac:chgData name="alina niculae" userId="2ea82806eae3d8e9" providerId="LiveId" clId="{8EC55EA2-BAD6-4BF6-BE6F-5A4CDEA84656}" dt="2025-01-10T14:18:44.193" v="2354"/>
          <ac:spMkLst>
            <pc:docMk/>
            <pc:sldMk cId="2954592688" sldId="394"/>
            <ac:spMk id="256" creationId="{265038A4-3444-5E2D-86B0-0AE7B0E79342}"/>
          </ac:spMkLst>
        </pc:spChg>
        <pc:spChg chg="mod">
          <ac:chgData name="alina niculae" userId="2ea82806eae3d8e9" providerId="LiveId" clId="{8EC55EA2-BAD6-4BF6-BE6F-5A4CDEA84656}" dt="2025-01-10T14:18:44.193" v="2354"/>
          <ac:spMkLst>
            <pc:docMk/>
            <pc:sldMk cId="2954592688" sldId="394"/>
            <ac:spMk id="257" creationId="{0A3DCCE8-0D69-63E3-E71E-75C15F74403D}"/>
          </ac:spMkLst>
        </pc:spChg>
        <pc:spChg chg="mod">
          <ac:chgData name="alina niculae" userId="2ea82806eae3d8e9" providerId="LiveId" clId="{8EC55EA2-BAD6-4BF6-BE6F-5A4CDEA84656}" dt="2025-01-10T14:18:49.876" v="2356"/>
          <ac:spMkLst>
            <pc:docMk/>
            <pc:sldMk cId="2954592688" sldId="394"/>
            <ac:spMk id="259" creationId="{A3C5D4D4-62C9-3AD8-B662-2E972762612A}"/>
          </ac:spMkLst>
        </pc:spChg>
        <pc:spChg chg="mod">
          <ac:chgData name="alina niculae" userId="2ea82806eae3d8e9" providerId="LiveId" clId="{8EC55EA2-BAD6-4BF6-BE6F-5A4CDEA84656}" dt="2025-01-10T14:18:49.876" v="2356"/>
          <ac:spMkLst>
            <pc:docMk/>
            <pc:sldMk cId="2954592688" sldId="394"/>
            <ac:spMk id="260" creationId="{63F21E71-4B3F-09F7-4E98-522FCA352B95}"/>
          </ac:spMkLst>
        </pc:spChg>
        <pc:spChg chg="mod">
          <ac:chgData name="alina niculae" userId="2ea82806eae3d8e9" providerId="LiveId" clId="{8EC55EA2-BAD6-4BF6-BE6F-5A4CDEA84656}" dt="2025-01-10T14:20:04.856" v="2371" actId="1076"/>
          <ac:spMkLst>
            <pc:docMk/>
            <pc:sldMk cId="2954592688" sldId="394"/>
            <ac:spMk id="281" creationId="{8B37F912-CE8C-6E8E-210C-332076157287}"/>
          </ac:spMkLst>
        </pc:spChg>
        <pc:grpChg chg="mod">
          <ac:chgData name="alina niculae" userId="2ea82806eae3d8e9" providerId="LiveId" clId="{8EC55EA2-BAD6-4BF6-BE6F-5A4CDEA84656}" dt="2025-01-10T14:19:08.520" v="2361" actId="1076"/>
          <ac:grpSpMkLst>
            <pc:docMk/>
            <pc:sldMk cId="2954592688" sldId="394"/>
            <ac:grpSpMk id="13" creationId="{F2BC3B2B-B56F-692A-B761-EDA8B7E104D3}"/>
          </ac:grpSpMkLst>
        </pc:grpChg>
        <pc:grpChg chg="add mod">
          <ac:chgData name="alina niculae" userId="2ea82806eae3d8e9" providerId="LiveId" clId="{8EC55EA2-BAD6-4BF6-BE6F-5A4CDEA84656}" dt="2025-01-10T14:19:49.078" v="2367" actId="1076"/>
          <ac:grpSpMkLst>
            <pc:docMk/>
            <pc:sldMk cId="2954592688" sldId="394"/>
            <ac:grpSpMk id="54" creationId="{FBA97044-E61D-E265-AA26-FBE6C7C29A02}"/>
          </ac:grpSpMkLst>
        </pc:grpChg>
        <pc:grpChg chg="add mod">
          <ac:chgData name="alina niculae" userId="2ea82806eae3d8e9" providerId="LiveId" clId="{8EC55EA2-BAD6-4BF6-BE6F-5A4CDEA84656}" dt="2025-01-10T14:19:58.278" v="2369" actId="1076"/>
          <ac:grpSpMkLst>
            <pc:docMk/>
            <pc:sldMk cId="2954592688" sldId="394"/>
            <ac:grpSpMk id="57" creationId="{F50196E8-FFAE-5A44-9765-69F9053CBFF7}"/>
          </ac:grpSpMkLst>
        </pc:grpChg>
        <pc:grpChg chg="add mod">
          <ac:chgData name="alina niculae" userId="2ea82806eae3d8e9" providerId="LiveId" clId="{8EC55EA2-BAD6-4BF6-BE6F-5A4CDEA84656}" dt="2025-01-10T14:20:12.634" v="2372" actId="1076"/>
          <ac:grpSpMkLst>
            <pc:docMk/>
            <pc:sldMk cId="2954592688" sldId="394"/>
            <ac:grpSpMk id="60" creationId="{2BDAA12A-264B-7A63-5680-D7C42BB770D8}"/>
          </ac:grpSpMkLst>
        </pc:grpChg>
        <pc:grpChg chg="add mod">
          <ac:chgData name="alina niculae" userId="2ea82806eae3d8e9" providerId="LiveId" clId="{8EC55EA2-BAD6-4BF6-BE6F-5A4CDEA84656}" dt="2025-01-10T14:19:26.129" v="2363" actId="1076"/>
          <ac:grpSpMkLst>
            <pc:docMk/>
            <pc:sldMk cId="2954592688" sldId="394"/>
            <ac:grpSpMk id="63" creationId="{08A71314-F286-341E-1C53-A0CF43403731}"/>
          </ac:grpSpMkLst>
        </pc:grpChg>
        <pc:grpChg chg="add mod">
          <ac:chgData name="alina niculae" userId="2ea82806eae3d8e9" providerId="LiveId" clId="{8EC55EA2-BAD6-4BF6-BE6F-5A4CDEA84656}" dt="2025-01-10T14:19:37.635" v="2365" actId="1076"/>
          <ac:grpSpMkLst>
            <pc:docMk/>
            <pc:sldMk cId="2954592688" sldId="394"/>
            <ac:grpSpMk id="258" creationId="{A47868AB-E8A8-B66F-4F66-E4B0E04DCFCD}"/>
          </ac:grpSpMkLst>
        </pc:grpChg>
      </pc:sldChg>
      <pc:sldChg chg="addSp delSp modSp add mod">
        <pc:chgData name="alina niculae" userId="2ea82806eae3d8e9" providerId="LiveId" clId="{8EC55EA2-BAD6-4BF6-BE6F-5A4CDEA84656}" dt="2025-01-10T14:37:32.896" v="2581" actId="1076"/>
        <pc:sldMkLst>
          <pc:docMk/>
          <pc:sldMk cId="4288279739" sldId="395"/>
        </pc:sldMkLst>
        <pc:spChg chg="add mod">
          <ac:chgData name="alina niculae" userId="2ea82806eae3d8e9" providerId="LiveId" clId="{8EC55EA2-BAD6-4BF6-BE6F-5A4CDEA84656}" dt="2025-01-10T14:29:11.523" v="2554" actId="255"/>
          <ac:spMkLst>
            <pc:docMk/>
            <pc:sldMk cId="4288279739" sldId="395"/>
            <ac:spMk id="4" creationId="{32811555-D633-B0E7-741C-AFE48E1D2319}"/>
          </ac:spMkLst>
        </pc:spChg>
        <pc:spChg chg="add mod">
          <ac:chgData name="alina niculae" userId="2ea82806eae3d8e9" providerId="LiveId" clId="{8EC55EA2-BAD6-4BF6-BE6F-5A4CDEA84656}" dt="2025-01-10T14:28:03.484" v="2545" actId="255"/>
          <ac:spMkLst>
            <pc:docMk/>
            <pc:sldMk cId="4288279739" sldId="395"/>
            <ac:spMk id="5" creationId="{6964C0A0-E7D7-9266-CE04-DDA20A109277}"/>
          </ac:spMkLst>
        </pc:spChg>
        <pc:spChg chg="mod">
          <ac:chgData name="alina niculae" userId="2ea82806eae3d8e9" providerId="LiveId" clId="{8EC55EA2-BAD6-4BF6-BE6F-5A4CDEA84656}" dt="2025-01-10T14:37:27.893" v="2580"/>
          <ac:spMkLst>
            <pc:docMk/>
            <pc:sldMk cId="4288279739" sldId="395"/>
            <ac:spMk id="11" creationId="{80A1C6C8-AF9C-AADD-8AEB-6D30A50EA3DC}"/>
          </ac:spMkLst>
        </pc:spChg>
        <pc:spChg chg="mod">
          <ac:chgData name="alina niculae" userId="2ea82806eae3d8e9" providerId="LiveId" clId="{8EC55EA2-BAD6-4BF6-BE6F-5A4CDEA84656}" dt="2025-01-10T14:37:27.893" v="2580"/>
          <ac:spMkLst>
            <pc:docMk/>
            <pc:sldMk cId="4288279739" sldId="395"/>
            <ac:spMk id="12" creationId="{97F742A7-AC35-4BE8-4B9C-088DB340ACE3}"/>
          </ac:spMkLst>
        </pc:spChg>
        <pc:spChg chg="mod">
          <ac:chgData name="alina niculae" userId="2ea82806eae3d8e9" providerId="LiveId" clId="{8EC55EA2-BAD6-4BF6-BE6F-5A4CDEA84656}" dt="2025-01-10T14:29:32.787" v="2559"/>
          <ac:spMkLst>
            <pc:docMk/>
            <pc:sldMk cId="4288279739" sldId="395"/>
            <ac:spMk id="36" creationId="{D9CF16C2-2AE9-4E6C-2EAD-7EDAF68A8A69}"/>
          </ac:spMkLst>
        </pc:spChg>
        <pc:spChg chg="mod">
          <ac:chgData name="alina niculae" userId="2ea82806eae3d8e9" providerId="LiveId" clId="{8EC55EA2-BAD6-4BF6-BE6F-5A4CDEA84656}" dt="2025-01-10T14:29:32.787" v="2559"/>
          <ac:spMkLst>
            <pc:docMk/>
            <pc:sldMk cId="4288279739" sldId="395"/>
            <ac:spMk id="37" creationId="{AB6FD45E-52D6-A1F3-3C5E-8455822EEA65}"/>
          </ac:spMkLst>
        </pc:spChg>
        <pc:spChg chg="mod">
          <ac:chgData name="alina niculae" userId="2ea82806eae3d8e9" providerId="LiveId" clId="{8EC55EA2-BAD6-4BF6-BE6F-5A4CDEA84656}" dt="2025-01-10T14:29:46.878" v="2561"/>
          <ac:spMkLst>
            <pc:docMk/>
            <pc:sldMk cId="4288279739" sldId="395"/>
            <ac:spMk id="39" creationId="{0DAC54CF-6177-633C-0E07-D18EDA31FE2D}"/>
          </ac:spMkLst>
        </pc:spChg>
        <pc:spChg chg="mod">
          <ac:chgData name="alina niculae" userId="2ea82806eae3d8e9" providerId="LiveId" clId="{8EC55EA2-BAD6-4BF6-BE6F-5A4CDEA84656}" dt="2025-01-10T14:29:46.878" v="2561"/>
          <ac:spMkLst>
            <pc:docMk/>
            <pc:sldMk cId="4288279739" sldId="395"/>
            <ac:spMk id="40" creationId="{E7AD3830-F650-5341-398D-446052FC9DF3}"/>
          </ac:spMkLst>
        </pc:spChg>
        <pc:spChg chg="mod">
          <ac:chgData name="alina niculae" userId="2ea82806eae3d8e9" providerId="LiveId" clId="{8EC55EA2-BAD6-4BF6-BE6F-5A4CDEA84656}" dt="2025-01-10T14:30:25.006" v="2570"/>
          <ac:spMkLst>
            <pc:docMk/>
            <pc:sldMk cId="4288279739" sldId="395"/>
            <ac:spMk id="42" creationId="{6D5E6B2B-C538-9319-BA2A-9564C8225835}"/>
          </ac:spMkLst>
        </pc:spChg>
        <pc:spChg chg="mod">
          <ac:chgData name="alina niculae" userId="2ea82806eae3d8e9" providerId="LiveId" clId="{8EC55EA2-BAD6-4BF6-BE6F-5A4CDEA84656}" dt="2025-01-10T14:30:25.006" v="2570"/>
          <ac:spMkLst>
            <pc:docMk/>
            <pc:sldMk cId="4288279739" sldId="395"/>
            <ac:spMk id="43" creationId="{AFF86A2B-7B0D-751A-599B-49F20AA546EA}"/>
          </ac:spMkLst>
        </pc:spChg>
        <pc:spChg chg="mod">
          <ac:chgData name="alina niculae" userId="2ea82806eae3d8e9" providerId="LiveId" clId="{8EC55EA2-BAD6-4BF6-BE6F-5A4CDEA84656}" dt="2025-01-10T14:30:31.084" v="2572"/>
          <ac:spMkLst>
            <pc:docMk/>
            <pc:sldMk cId="4288279739" sldId="395"/>
            <ac:spMk id="45" creationId="{39DF87FF-13DB-C2DA-0769-37785D7FE319}"/>
          </ac:spMkLst>
        </pc:spChg>
        <pc:spChg chg="mod">
          <ac:chgData name="alina niculae" userId="2ea82806eae3d8e9" providerId="LiveId" clId="{8EC55EA2-BAD6-4BF6-BE6F-5A4CDEA84656}" dt="2025-01-10T14:30:31.084" v="2572"/>
          <ac:spMkLst>
            <pc:docMk/>
            <pc:sldMk cId="4288279739" sldId="395"/>
            <ac:spMk id="46" creationId="{A30F6B5D-78A3-B574-3B6A-1C4199FC3325}"/>
          </ac:spMkLst>
        </pc:spChg>
        <pc:spChg chg="mod">
          <ac:chgData name="alina niculae" userId="2ea82806eae3d8e9" providerId="LiveId" clId="{8EC55EA2-BAD6-4BF6-BE6F-5A4CDEA84656}" dt="2025-01-10T14:30:39.686" v="2574"/>
          <ac:spMkLst>
            <pc:docMk/>
            <pc:sldMk cId="4288279739" sldId="395"/>
            <ac:spMk id="48" creationId="{0BBE4B8E-8527-4018-0DD2-4AE8A4832E09}"/>
          </ac:spMkLst>
        </pc:spChg>
        <pc:spChg chg="mod">
          <ac:chgData name="alina niculae" userId="2ea82806eae3d8e9" providerId="LiveId" clId="{8EC55EA2-BAD6-4BF6-BE6F-5A4CDEA84656}" dt="2025-01-10T14:30:39.686" v="2574"/>
          <ac:spMkLst>
            <pc:docMk/>
            <pc:sldMk cId="4288279739" sldId="395"/>
            <ac:spMk id="49" creationId="{58429690-3234-A72F-658F-9293854B882E}"/>
          </ac:spMkLst>
        </pc:spChg>
        <pc:spChg chg="mod">
          <ac:chgData name="alina niculae" userId="2ea82806eae3d8e9" providerId="LiveId" clId="{8EC55EA2-BAD6-4BF6-BE6F-5A4CDEA84656}" dt="2025-01-10T14:30:58.468" v="2577"/>
          <ac:spMkLst>
            <pc:docMk/>
            <pc:sldMk cId="4288279739" sldId="395"/>
            <ac:spMk id="51" creationId="{AACDBC2D-AAB4-92E5-D5C0-D39F451F3DE8}"/>
          </ac:spMkLst>
        </pc:spChg>
        <pc:spChg chg="mod">
          <ac:chgData name="alina niculae" userId="2ea82806eae3d8e9" providerId="LiveId" clId="{8EC55EA2-BAD6-4BF6-BE6F-5A4CDEA84656}" dt="2025-01-10T14:30:58.468" v="2577"/>
          <ac:spMkLst>
            <pc:docMk/>
            <pc:sldMk cId="4288279739" sldId="395"/>
            <ac:spMk id="52" creationId="{127AB242-B287-5C40-6794-1A8CAD8CE59E}"/>
          </ac:spMkLst>
        </pc:spChg>
        <pc:spChg chg="mod">
          <ac:chgData name="alina niculae" userId="2ea82806eae3d8e9" providerId="LiveId" clId="{8EC55EA2-BAD6-4BF6-BE6F-5A4CDEA84656}" dt="2025-01-10T14:28:37.993" v="2549" actId="255"/>
          <ac:spMkLst>
            <pc:docMk/>
            <pc:sldMk cId="4288279739" sldId="395"/>
            <ac:spMk id="281" creationId="{7975F88A-82CB-40F7-2B0F-02266FD33CB1}"/>
          </ac:spMkLst>
        </pc:spChg>
        <pc:grpChg chg="mod">
          <ac:chgData name="alina niculae" userId="2ea82806eae3d8e9" providerId="LiveId" clId="{8EC55EA2-BAD6-4BF6-BE6F-5A4CDEA84656}" dt="2025-01-10T14:30:12.277" v="2565" actId="1076"/>
          <ac:grpSpMkLst>
            <pc:docMk/>
            <pc:sldMk cId="4288279739" sldId="395"/>
            <ac:grpSpMk id="3" creationId="{30F0077D-F582-F021-0985-65AFDA9FDCB9}"/>
          </ac:grpSpMkLst>
        </pc:grpChg>
        <pc:grpChg chg="add mod">
          <ac:chgData name="alina niculae" userId="2ea82806eae3d8e9" providerId="LiveId" clId="{8EC55EA2-BAD6-4BF6-BE6F-5A4CDEA84656}" dt="2025-01-10T14:29:44.692" v="2560" actId="1076"/>
          <ac:grpSpMkLst>
            <pc:docMk/>
            <pc:sldMk cId="4288279739" sldId="395"/>
            <ac:grpSpMk id="6" creationId="{CB3F3301-5269-9AAF-99B3-353C351D2DD4}"/>
          </ac:grpSpMkLst>
        </pc:grpChg>
        <pc:grpChg chg="mod">
          <ac:chgData name="alina niculae" userId="2ea82806eae3d8e9" providerId="LiveId" clId="{8EC55EA2-BAD6-4BF6-BE6F-5A4CDEA84656}" dt="2025-01-10T14:30:08.388" v="2564" actId="1076"/>
          <ac:grpSpMkLst>
            <pc:docMk/>
            <pc:sldMk cId="4288279739" sldId="395"/>
            <ac:grpSpMk id="7" creationId="{8F83CC9E-BEC6-992B-A9E1-CAA066224D78}"/>
          </ac:grpSpMkLst>
        </pc:grpChg>
        <pc:grpChg chg="add mod">
          <ac:chgData name="alina niculae" userId="2ea82806eae3d8e9" providerId="LiveId" clId="{8EC55EA2-BAD6-4BF6-BE6F-5A4CDEA84656}" dt="2025-01-10T14:37:32.896" v="2581" actId="1076"/>
          <ac:grpSpMkLst>
            <pc:docMk/>
            <pc:sldMk cId="4288279739" sldId="395"/>
            <ac:grpSpMk id="10" creationId="{4134854C-C544-D9AC-FF3F-FDC1F3010D60}"/>
          </ac:grpSpMkLst>
        </pc:grpChg>
        <pc:grpChg chg="mod">
          <ac:chgData name="alina niculae" userId="2ea82806eae3d8e9" providerId="LiveId" clId="{8EC55EA2-BAD6-4BF6-BE6F-5A4CDEA84656}" dt="2025-01-10T14:30:20.782" v="2569" actId="1076"/>
          <ac:grpSpMkLst>
            <pc:docMk/>
            <pc:sldMk cId="4288279739" sldId="395"/>
            <ac:grpSpMk id="21" creationId="{23ADDE94-0E20-8FCD-A7AE-F296B87F5F4A}"/>
          </ac:grpSpMkLst>
        </pc:grpChg>
        <pc:grpChg chg="add mod">
          <ac:chgData name="alina niculae" userId="2ea82806eae3d8e9" providerId="LiveId" clId="{8EC55EA2-BAD6-4BF6-BE6F-5A4CDEA84656}" dt="2025-01-10T14:30:02.631" v="2563" actId="1076"/>
          <ac:grpSpMkLst>
            <pc:docMk/>
            <pc:sldMk cId="4288279739" sldId="395"/>
            <ac:grpSpMk id="38" creationId="{3A54BA79-310B-D102-6E96-61EA58B805EA}"/>
          </ac:grpSpMkLst>
        </pc:grpChg>
        <pc:grpChg chg="add mod">
          <ac:chgData name="alina niculae" userId="2ea82806eae3d8e9" providerId="LiveId" clId="{8EC55EA2-BAD6-4BF6-BE6F-5A4CDEA84656}" dt="2025-01-10T14:30:29.509" v="2571" actId="1076"/>
          <ac:grpSpMkLst>
            <pc:docMk/>
            <pc:sldMk cId="4288279739" sldId="395"/>
            <ac:grpSpMk id="41" creationId="{F470DD97-5645-B85A-041C-2963EA0745F2}"/>
          </ac:grpSpMkLst>
        </pc:grpChg>
        <pc:grpChg chg="add mod">
          <ac:chgData name="alina niculae" userId="2ea82806eae3d8e9" providerId="LiveId" clId="{8EC55EA2-BAD6-4BF6-BE6F-5A4CDEA84656}" dt="2025-01-10T14:30:38.294" v="2573" actId="1076"/>
          <ac:grpSpMkLst>
            <pc:docMk/>
            <pc:sldMk cId="4288279739" sldId="395"/>
            <ac:grpSpMk id="44" creationId="{949BB73D-5E4E-C706-4841-BE7FFCA554DF}"/>
          </ac:grpSpMkLst>
        </pc:grpChg>
        <pc:grpChg chg="add mod">
          <ac:chgData name="alina niculae" userId="2ea82806eae3d8e9" providerId="LiveId" clId="{8EC55EA2-BAD6-4BF6-BE6F-5A4CDEA84656}" dt="2025-01-10T14:30:53.657" v="2576" actId="1076"/>
          <ac:grpSpMkLst>
            <pc:docMk/>
            <pc:sldMk cId="4288279739" sldId="395"/>
            <ac:grpSpMk id="47" creationId="{D75EAFD0-F8CC-EC20-FACF-367375EEB2C5}"/>
          </ac:grpSpMkLst>
        </pc:grpChg>
        <pc:grpChg chg="add mod">
          <ac:chgData name="alina niculae" userId="2ea82806eae3d8e9" providerId="LiveId" clId="{8EC55EA2-BAD6-4BF6-BE6F-5A4CDEA84656}" dt="2025-01-10T14:34:02.960" v="2578" actId="1076"/>
          <ac:grpSpMkLst>
            <pc:docMk/>
            <pc:sldMk cId="4288279739" sldId="395"/>
            <ac:grpSpMk id="50" creationId="{39EEA3F7-C01F-BC07-D7FF-FF867FAB99C0}"/>
          </ac:grpSpMkLst>
        </pc:grpChg>
      </pc:sldChg>
      <pc:sldChg chg="addSp delSp modSp add mod">
        <pc:chgData name="alina niculae" userId="2ea82806eae3d8e9" providerId="LiveId" clId="{8EC55EA2-BAD6-4BF6-BE6F-5A4CDEA84656}" dt="2025-01-10T14:50:09.976" v="2647" actId="1076"/>
        <pc:sldMkLst>
          <pc:docMk/>
          <pc:sldMk cId="52182792" sldId="396"/>
        </pc:sldMkLst>
        <pc:spChg chg="mod">
          <ac:chgData name="alina niculae" userId="2ea82806eae3d8e9" providerId="LiveId" clId="{8EC55EA2-BAD6-4BF6-BE6F-5A4CDEA84656}" dt="2025-01-10T14:49:59.078" v="2644" actId="1076"/>
          <ac:spMkLst>
            <pc:docMk/>
            <pc:sldMk cId="52182792" sldId="396"/>
            <ac:spMk id="4" creationId="{8D403CE9-DB40-B23B-97E6-7A3EDBF915FF}"/>
          </ac:spMkLst>
        </pc:spChg>
        <pc:spChg chg="mod">
          <ac:chgData name="alina niculae" userId="2ea82806eae3d8e9" providerId="LiveId" clId="{8EC55EA2-BAD6-4BF6-BE6F-5A4CDEA84656}" dt="2025-01-10T14:38:11.336" v="2597" actId="20577"/>
          <ac:spMkLst>
            <pc:docMk/>
            <pc:sldMk cId="52182792" sldId="396"/>
            <ac:spMk id="5" creationId="{CBE4CFD3-81A2-84DF-3C51-9D261D0EE594}"/>
          </ac:spMkLst>
        </pc:spChg>
        <pc:spChg chg="mod">
          <ac:chgData name="alina niculae" userId="2ea82806eae3d8e9" providerId="LiveId" clId="{8EC55EA2-BAD6-4BF6-BE6F-5A4CDEA84656}" dt="2025-01-10T14:47:59.438" v="2622"/>
          <ac:spMkLst>
            <pc:docMk/>
            <pc:sldMk cId="52182792" sldId="396"/>
            <ac:spMk id="14" creationId="{B9D1A08E-67F7-8442-8B77-21CF7F9B0F79}"/>
          </ac:spMkLst>
        </pc:spChg>
        <pc:spChg chg="mod">
          <ac:chgData name="alina niculae" userId="2ea82806eae3d8e9" providerId="LiveId" clId="{8EC55EA2-BAD6-4BF6-BE6F-5A4CDEA84656}" dt="2025-01-10T14:47:59.438" v="2622"/>
          <ac:spMkLst>
            <pc:docMk/>
            <pc:sldMk cId="52182792" sldId="396"/>
            <ac:spMk id="15" creationId="{B5899578-0A8E-938A-9EC8-B7A95D190137}"/>
          </ac:spMkLst>
        </pc:spChg>
        <pc:spChg chg="mod">
          <ac:chgData name="alina niculae" userId="2ea82806eae3d8e9" providerId="LiveId" clId="{8EC55EA2-BAD6-4BF6-BE6F-5A4CDEA84656}" dt="2025-01-10T14:47:48.791" v="2620" actId="20577"/>
          <ac:spMkLst>
            <pc:docMk/>
            <pc:sldMk cId="52182792" sldId="396"/>
            <ac:spMk id="281" creationId="{FFE8E699-3928-B313-FF27-2710DC3D668F}"/>
          </ac:spMkLst>
        </pc:spChg>
        <pc:grpChg chg="mod">
          <ac:chgData name="alina niculae" userId="2ea82806eae3d8e9" providerId="LiveId" clId="{8EC55EA2-BAD6-4BF6-BE6F-5A4CDEA84656}" dt="2025-01-10T14:46:59.456" v="2607" actId="1076"/>
          <ac:grpSpMkLst>
            <pc:docMk/>
            <pc:sldMk cId="52182792" sldId="396"/>
            <ac:grpSpMk id="3" creationId="{DBF4A06F-125E-7633-92A7-8CAEFB32E288}"/>
          </ac:grpSpMkLst>
        </pc:grpChg>
        <pc:grpChg chg="add mod">
          <ac:chgData name="alina niculae" userId="2ea82806eae3d8e9" providerId="LiveId" clId="{8EC55EA2-BAD6-4BF6-BE6F-5A4CDEA84656}" dt="2025-01-10T14:48:04.191" v="2623" actId="1076"/>
          <ac:grpSpMkLst>
            <pc:docMk/>
            <pc:sldMk cId="52182792" sldId="396"/>
            <ac:grpSpMk id="13" creationId="{878CEA8C-D894-D182-1B69-B2982EE7A67A}"/>
          </ac:grpSpMkLst>
        </pc:grpChg>
        <pc:grpChg chg="mod">
          <ac:chgData name="alina niculae" userId="2ea82806eae3d8e9" providerId="LiveId" clId="{8EC55EA2-BAD6-4BF6-BE6F-5A4CDEA84656}" dt="2025-01-10T14:47:55.149" v="2621" actId="1076"/>
          <ac:grpSpMkLst>
            <pc:docMk/>
            <pc:sldMk cId="52182792" sldId="396"/>
            <ac:grpSpMk id="21" creationId="{8BF682B7-F03B-5023-78F3-044B8926E5D0}"/>
          </ac:grpSpMkLst>
        </pc:grpChg>
        <pc:grpChg chg="mod">
          <ac:chgData name="alina niculae" userId="2ea82806eae3d8e9" providerId="LiveId" clId="{8EC55EA2-BAD6-4BF6-BE6F-5A4CDEA84656}" dt="2025-01-10T14:50:03.152" v="2645" actId="1076"/>
          <ac:grpSpMkLst>
            <pc:docMk/>
            <pc:sldMk cId="52182792" sldId="396"/>
            <ac:grpSpMk id="41" creationId="{13628B94-6755-DD42-F5EB-0AD9874B09C4}"/>
          </ac:grpSpMkLst>
        </pc:grpChg>
        <pc:grpChg chg="mod">
          <ac:chgData name="alina niculae" userId="2ea82806eae3d8e9" providerId="LiveId" clId="{8EC55EA2-BAD6-4BF6-BE6F-5A4CDEA84656}" dt="2025-01-10T14:50:06.683" v="2646" actId="1076"/>
          <ac:grpSpMkLst>
            <pc:docMk/>
            <pc:sldMk cId="52182792" sldId="396"/>
            <ac:grpSpMk id="44" creationId="{F3F2062D-7C8C-6CEA-1E1D-347E58EC406B}"/>
          </ac:grpSpMkLst>
        </pc:grpChg>
        <pc:grpChg chg="mod">
          <ac:chgData name="alina niculae" userId="2ea82806eae3d8e9" providerId="LiveId" clId="{8EC55EA2-BAD6-4BF6-BE6F-5A4CDEA84656}" dt="2025-01-10T14:50:09.976" v="2647" actId="1076"/>
          <ac:grpSpMkLst>
            <pc:docMk/>
            <pc:sldMk cId="52182792" sldId="396"/>
            <ac:grpSpMk id="47" creationId="{E055211C-D5C5-C6EF-827A-943346073C45}"/>
          </ac:grpSpMkLst>
        </pc:grpChg>
      </pc:sldChg>
      <pc:sldChg chg="addSp delSp modSp add mod">
        <pc:chgData name="alina niculae" userId="2ea82806eae3d8e9" providerId="LiveId" clId="{8EC55EA2-BAD6-4BF6-BE6F-5A4CDEA84656}" dt="2025-01-10T14:54:10.922" v="2698" actId="1076"/>
        <pc:sldMkLst>
          <pc:docMk/>
          <pc:sldMk cId="2791896531" sldId="397"/>
        </pc:sldMkLst>
        <pc:spChg chg="mod">
          <ac:chgData name="alina niculae" userId="2ea82806eae3d8e9" providerId="LiveId" clId="{8EC55EA2-BAD6-4BF6-BE6F-5A4CDEA84656}" dt="2025-01-10T14:52:56.649" v="2682" actId="14100"/>
          <ac:spMkLst>
            <pc:docMk/>
            <pc:sldMk cId="2791896531" sldId="397"/>
            <ac:spMk id="4" creationId="{D25E9354-4882-3ED0-CE51-5DB62032A032}"/>
          </ac:spMkLst>
        </pc:spChg>
        <pc:spChg chg="mod">
          <ac:chgData name="alina niculae" userId="2ea82806eae3d8e9" providerId="LiveId" clId="{8EC55EA2-BAD6-4BF6-BE6F-5A4CDEA84656}" dt="2025-01-10T14:53:51.722" v="2695" actId="1076"/>
          <ac:spMkLst>
            <pc:docMk/>
            <pc:sldMk cId="2791896531" sldId="397"/>
            <ac:spMk id="5" creationId="{695F98FA-52C0-AE95-95B4-78088D8EDD72}"/>
          </ac:spMkLst>
        </pc:spChg>
        <pc:spChg chg="mod">
          <ac:chgData name="alina niculae" userId="2ea82806eae3d8e9" providerId="LiveId" clId="{8EC55EA2-BAD6-4BF6-BE6F-5A4CDEA84656}" dt="2025-01-10T14:53:23.197" v="2686" actId="14100"/>
          <ac:spMkLst>
            <pc:docMk/>
            <pc:sldMk cId="2791896531" sldId="397"/>
            <ac:spMk id="9" creationId="{30DBCDF8-031A-A42B-CBB7-2714F99B5599}"/>
          </ac:spMkLst>
        </pc:spChg>
        <pc:spChg chg="add mod">
          <ac:chgData name="alina niculae" userId="2ea82806eae3d8e9" providerId="LiveId" clId="{8EC55EA2-BAD6-4BF6-BE6F-5A4CDEA84656}" dt="2025-01-10T14:54:10.922" v="2698" actId="1076"/>
          <ac:spMkLst>
            <pc:docMk/>
            <pc:sldMk cId="2791896531" sldId="397"/>
            <ac:spMk id="10" creationId="{C5277C3F-49B6-D2B9-5D10-CA1FA6E1C463}"/>
          </ac:spMkLst>
        </pc:spChg>
        <pc:spChg chg="mod">
          <ac:chgData name="alina niculae" userId="2ea82806eae3d8e9" providerId="LiveId" clId="{8EC55EA2-BAD6-4BF6-BE6F-5A4CDEA84656}" dt="2025-01-10T14:53:48.617" v="2694" actId="1076"/>
          <ac:spMkLst>
            <pc:docMk/>
            <pc:sldMk cId="2791896531" sldId="397"/>
            <ac:spMk id="281" creationId="{D0160B63-1292-B56E-06B4-B070935580B2}"/>
          </ac:spMkLst>
        </pc:spChg>
        <pc:grpChg chg="mod">
          <ac:chgData name="alina niculae" userId="2ea82806eae3d8e9" providerId="LiveId" clId="{8EC55EA2-BAD6-4BF6-BE6F-5A4CDEA84656}" dt="2025-01-10T14:53:31.350" v="2688" actId="1076"/>
          <ac:grpSpMkLst>
            <pc:docMk/>
            <pc:sldMk cId="2791896531" sldId="397"/>
            <ac:grpSpMk id="3" creationId="{96E70D50-228B-7B0D-61B7-5E15740087D0}"/>
          </ac:grpSpMkLst>
        </pc:grpChg>
        <pc:grpChg chg="mod">
          <ac:chgData name="alina niculae" userId="2ea82806eae3d8e9" providerId="LiveId" clId="{8EC55EA2-BAD6-4BF6-BE6F-5A4CDEA84656}" dt="2025-01-10T14:54:05.736" v="2697" actId="1076"/>
          <ac:grpSpMkLst>
            <pc:docMk/>
            <pc:sldMk cId="2791896531" sldId="397"/>
            <ac:grpSpMk id="7" creationId="{0C9FDB5D-F6B6-A711-5D99-75C39BCDD608}"/>
          </ac:grpSpMkLst>
        </pc:grpChg>
        <pc:grpChg chg="mod">
          <ac:chgData name="alina niculae" userId="2ea82806eae3d8e9" providerId="LiveId" clId="{8EC55EA2-BAD6-4BF6-BE6F-5A4CDEA84656}" dt="2025-01-10T14:53:36.211" v="2689" actId="1076"/>
          <ac:grpSpMkLst>
            <pc:docMk/>
            <pc:sldMk cId="2791896531" sldId="397"/>
            <ac:grpSpMk id="13" creationId="{BDDDC7EB-EF24-08F3-E160-825BAAA80742}"/>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a:extLst>
            <a:ext uri="{FF2B5EF4-FFF2-40B4-BE49-F238E27FC236}">
              <a16:creationId xmlns:a16="http://schemas.microsoft.com/office/drawing/2014/main" id="{D84BBB50-F664-E0B4-9C35-666202010C8C}"/>
            </a:ext>
          </a:extLst>
        </p:cNvPr>
        <p:cNvGrpSpPr/>
        <p:nvPr/>
      </p:nvGrpSpPr>
      <p:grpSpPr>
        <a:xfrm>
          <a:off x="0" y="0"/>
          <a:ext cx="0" cy="0"/>
          <a:chOff x="0" y="0"/>
          <a:chExt cx="0" cy="0"/>
        </a:xfrm>
      </p:grpSpPr>
      <p:sp>
        <p:nvSpPr>
          <p:cNvPr id="250" name="Google Shape;250;p25:notes">
            <a:extLst>
              <a:ext uri="{FF2B5EF4-FFF2-40B4-BE49-F238E27FC236}">
                <a16:creationId xmlns:a16="http://schemas.microsoft.com/office/drawing/2014/main" id="{36C0374C-CA6B-8110-DC5D-5B3EE2104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5:notes">
            <a:extLst>
              <a:ext uri="{FF2B5EF4-FFF2-40B4-BE49-F238E27FC236}">
                <a16:creationId xmlns:a16="http://schemas.microsoft.com/office/drawing/2014/main" id="{9667DE69-7CB6-97B2-90F6-1D1A9CFAB4E5}"/>
              </a:ext>
            </a:extLst>
          </p:cNvPr>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538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F4A6FC8-0C44-E1C9-8196-29A2E536E31A}"/>
            </a:ext>
          </a:extLst>
        </p:cNvPr>
        <p:cNvGrpSpPr/>
        <p:nvPr/>
      </p:nvGrpSpPr>
      <p:grpSpPr>
        <a:xfrm>
          <a:off x="0" y="0"/>
          <a:ext cx="0" cy="0"/>
          <a:chOff x="0" y="0"/>
          <a:chExt cx="0" cy="0"/>
        </a:xfrm>
      </p:grpSpPr>
      <p:sp>
        <p:nvSpPr>
          <p:cNvPr id="203" name="Google Shape;203;p15:notes">
            <a:extLst>
              <a:ext uri="{FF2B5EF4-FFF2-40B4-BE49-F238E27FC236}">
                <a16:creationId xmlns:a16="http://schemas.microsoft.com/office/drawing/2014/main" id="{E902DEFB-801B-B937-F171-2D2C52804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a:extLst>
              <a:ext uri="{FF2B5EF4-FFF2-40B4-BE49-F238E27FC236}">
                <a16:creationId xmlns:a16="http://schemas.microsoft.com/office/drawing/2014/main" id="{A257A5F9-52F7-319B-0E14-6535254EE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7931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DB7EB43-0741-3261-3838-1146DCBD29E3}"/>
            </a:ext>
          </a:extLst>
        </p:cNvPr>
        <p:cNvGrpSpPr/>
        <p:nvPr/>
      </p:nvGrpSpPr>
      <p:grpSpPr>
        <a:xfrm>
          <a:off x="0" y="0"/>
          <a:ext cx="0" cy="0"/>
          <a:chOff x="0" y="0"/>
          <a:chExt cx="0" cy="0"/>
        </a:xfrm>
      </p:grpSpPr>
      <p:sp>
        <p:nvSpPr>
          <p:cNvPr id="203" name="Google Shape;203;p15:notes">
            <a:extLst>
              <a:ext uri="{FF2B5EF4-FFF2-40B4-BE49-F238E27FC236}">
                <a16:creationId xmlns:a16="http://schemas.microsoft.com/office/drawing/2014/main" id="{C1B33B2A-B5E8-F490-2E0F-0DD2F82786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a:extLst>
              <a:ext uri="{FF2B5EF4-FFF2-40B4-BE49-F238E27FC236}">
                <a16:creationId xmlns:a16="http://schemas.microsoft.com/office/drawing/2014/main" id="{4380FF64-3B5C-5B4C-58C2-D0F9D25D5E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171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20E00506-0CBA-F143-7E86-C88527586077}"/>
            </a:ext>
          </a:extLst>
        </p:cNvPr>
        <p:cNvGrpSpPr/>
        <p:nvPr/>
      </p:nvGrpSpPr>
      <p:grpSpPr>
        <a:xfrm>
          <a:off x="0" y="0"/>
          <a:ext cx="0" cy="0"/>
          <a:chOff x="0" y="0"/>
          <a:chExt cx="0" cy="0"/>
        </a:xfrm>
      </p:grpSpPr>
      <p:sp>
        <p:nvSpPr>
          <p:cNvPr id="203" name="Google Shape;203;p15:notes">
            <a:extLst>
              <a:ext uri="{FF2B5EF4-FFF2-40B4-BE49-F238E27FC236}">
                <a16:creationId xmlns:a16="http://schemas.microsoft.com/office/drawing/2014/main" id="{5D02065A-BFD4-4D74-C6F7-4E66AC46B8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a:extLst>
              <a:ext uri="{FF2B5EF4-FFF2-40B4-BE49-F238E27FC236}">
                <a16:creationId xmlns:a16="http://schemas.microsoft.com/office/drawing/2014/main" id="{BAC29BDC-069F-0651-A049-B91C9064F0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291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4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70D3367-981E-95DF-D3BF-4EFB6705F926}"/>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188C17C0-6E04-9B89-5675-91A7BDEA57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0B9F45DB-60B3-9399-B9F7-D1EA58E717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71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3F076D85-307B-6B5F-A626-DE92289BEB5D}"/>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8A44E54F-B584-0D42-E97B-C88590C8B3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9A0B610C-5B1B-B81A-EB7D-5FC283C8F8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700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FDC7C8BC-FD61-138E-CE6D-6A1297A3C91E}"/>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D1607E5E-4A7A-AE3C-F439-2A5BBDDA2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87EC7263-6E46-5FD2-96D5-10615C5512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88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635428F8-0165-853F-27F4-B54E674F62AF}"/>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43ED6A7C-BD23-8920-30B9-EFD8E503E5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AEF3E406-5955-BDE0-0652-11A3F2310E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251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30896B3F-35D3-9CA0-A404-224DB1E4BDBB}"/>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7FD47C31-187C-0CC8-6AF3-5E8F44BE39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D2359CC3-F179-1017-5632-3E02085ADB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223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D26CCDD5-2A1A-2FA5-0485-BFC33E31D835}"/>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729D0A84-6402-98A3-E7E9-0BCB6D903D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CA679593-4A80-114A-391C-C84CBF88A5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33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AA901BEC-FFB7-B569-2B3C-1EF0D8E3CFC0}"/>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35FA42FA-FDBE-BEE2-BC82-D08CDCE07D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9F681305-3292-D2CD-6A05-7D45419AC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178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CA9120E-BF73-E1F4-77C7-3B4E46E5E306}"/>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4BB80A2D-DBFA-D1C9-3B66-EEB6BD1DC0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D4244602-FA76-23CE-A729-DF8EFB9D1A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3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6E617008-BB70-2E2B-9EDE-08BD8BAEA089}"/>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80413D9B-5E85-FE41-7776-CB202E473E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90D21C7F-18A9-3A7A-D635-004E978F8B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709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FF081CB-93E3-9551-1CA3-A00BB6708340}"/>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1DFBD780-31FA-C76F-A910-121217FD31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4D684DE5-731D-619A-F452-D327DD232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37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98D05D0C-7DBC-0EF0-8E12-AC7E65AB0AB3}"/>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48466D2A-B935-A57E-7943-8A0766A9C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16A0B81F-158F-AFA6-81B7-ECCBC0D3FD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79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AF539B1D-4069-908A-11C5-578B1D642362}"/>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D4F77D9E-EFDE-CB46-C993-2E419EECBC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4BA5971F-9DBC-4E33-FC4A-C6458A672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411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B80D9F37-548E-B460-4BC6-7B471E3B1A32}"/>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0B1B3F53-01F7-E2F3-BC0D-604913525F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23D4587A-4791-5E52-A5C8-5765746266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92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08BD252-9963-D160-85B6-1A6225B700F6}"/>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2F5D03BA-7921-5881-95B6-704FE1202D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68C930AC-0D55-63B6-C107-451A4CDF8F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3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5D8F3A90-0716-AF6D-AD9F-F6AC4C315947}"/>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B6C9E502-7EA4-22FF-300B-39DE3F5B50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9E4831FD-C873-E392-E659-7D8C9B87B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682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6508AEA7-0274-8964-3A21-25AAF3DDBCE3}"/>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ED8E79D5-DC91-A63A-6B03-F92D8E242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9192FE40-4715-24C4-BEB2-61D18501CB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186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3FA9E36F-A546-CBF2-6968-CE2AABDAB935}"/>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4E1EA6C8-2F7F-74C9-7D78-DDAFED85A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6F1432C6-368F-F731-E2B5-E82800601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7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9FA0E418-9BFF-1513-650D-33ADAC14D11C}"/>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028589ED-80B7-132F-D900-D2F789982B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F7072931-9625-8FAC-808F-9D9665DF06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677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74B0DB7A-609B-D155-9E0E-D0DB03353307}"/>
            </a:ext>
          </a:extLst>
        </p:cNvPr>
        <p:cNvGrpSpPr/>
        <p:nvPr/>
      </p:nvGrpSpPr>
      <p:grpSpPr>
        <a:xfrm>
          <a:off x="0" y="0"/>
          <a:ext cx="0" cy="0"/>
          <a:chOff x="0" y="0"/>
          <a:chExt cx="0" cy="0"/>
        </a:xfrm>
      </p:grpSpPr>
      <p:sp>
        <p:nvSpPr>
          <p:cNvPr id="277" name="Google Shape;277;p7:notes">
            <a:extLst>
              <a:ext uri="{FF2B5EF4-FFF2-40B4-BE49-F238E27FC236}">
                <a16:creationId xmlns:a16="http://schemas.microsoft.com/office/drawing/2014/main" id="{E401CD4F-460A-527E-01C3-14166C7EF6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a:extLst>
              <a:ext uri="{FF2B5EF4-FFF2-40B4-BE49-F238E27FC236}">
                <a16:creationId xmlns:a16="http://schemas.microsoft.com/office/drawing/2014/main" id="{3745B3EF-6967-6D1F-34FD-ED2D991BB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792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a:extLst>
            <a:ext uri="{FF2B5EF4-FFF2-40B4-BE49-F238E27FC236}">
              <a16:creationId xmlns:a16="http://schemas.microsoft.com/office/drawing/2014/main" id="{6C385270-DC35-A4BE-40ED-6E28201791BC}"/>
            </a:ext>
          </a:extLst>
        </p:cNvPr>
        <p:cNvGrpSpPr/>
        <p:nvPr/>
      </p:nvGrpSpPr>
      <p:grpSpPr>
        <a:xfrm>
          <a:off x="0" y="0"/>
          <a:ext cx="0" cy="0"/>
          <a:chOff x="0" y="0"/>
          <a:chExt cx="0" cy="0"/>
        </a:xfrm>
      </p:grpSpPr>
      <p:sp>
        <p:nvSpPr>
          <p:cNvPr id="292" name="Google Shape;292;p8:notes">
            <a:extLst>
              <a:ext uri="{FF2B5EF4-FFF2-40B4-BE49-F238E27FC236}">
                <a16:creationId xmlns:a16="http://schemas.microsoft.com/office/drawing/2014/main" id="{A44EADC7-7BF0-8CAD-F7E7-1C24E279D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8:notes">
            <a:extLst>
              <a:ext uri="{FF2B5EF4-FFF2-40B4-BE49-F238E27FC236}">
                <a16:creationId xmlns:a16="http://schemas.microsoft.com/office/drawing/2014/main" id="{6C1D7DCC-C861-688B-8360-341419B1838E}"/>
              </a:ext>
            </a:extLst>
          </p:cNvPr>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84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C75747E-07F9-388C-0853-9B715FB58978}"/>
            </a:ext>
          </a:extLst>
        </p:cNvPr>
        <p:cNvGrpSpPr/>
        <p:nvPr/>
      </p:nvGrpSpPr>
      <p:grpSpPr>
        <a:xfrm>
          <a:off x="0" y="0"/>
          <a:ext cx="0" cy="0"/>
          <a:chOff x="0" y="0"/>
          <a:chExt cx="0" cy="0"/>
        </a:xfrm>
      </p:grpSpPr>
      <p:sp>
        <p:nvSpPr>
          <p:cNvPr id="203" name="Google Shape;203;p15:notes">
            <a:extLst>
              <a:ext uri="{FF2B5EF4-FFF2-40B4-BE49-F238E27FC236}">
                <a16:creationId xmlns:a16="http://schemas.microsoft.com/office/drawing/2014/main" id="{C0FF77EF-6790-3537-92AA-9B3BD9175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a:extLst>
              <a:ext uri="{FF2B5EF4-FFF2-40B4-BE49-F238E27FC236}">
                <a16:creationId xmlns:a16="http://schemas.microsoft.com/office/drawing/2014/main" id="{1E6499EE-CA71-AD1A-C06E-9272593506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27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7E97122C-B707-B5CA-03B5-7B7D4ED9FDE8}"/>
            </a:ext>
          </a:extLst>
        </p:cNvPr>
        <p:cNvGrpSpPr/>
        <p:nvPr/>
      </p:nvGrpSpPr>
      <p:grpSpPr>
        <a:xfrm>
          <a:off x="0" y="0"/>
          <a:ext cx="0" cy="0"/>
          <a:chOff x="0" y="0"/>
          <a:chExt cx="0" cy="0"/>
        </a:xfrm>
      </p:grpSpPr>
      <p:sp>
        <p:nvSpPr>
          <p:cNvPr id="203" name="Google Shape;203;p15:notes">
            <a:extLst>
              <a:ext uri="{FF2B5EF4-FFF2-40B4-BE49-F238E27FC236}">
                <a16:creationId xmlns:a16="http://schemas.microsoft.com/office/drawing/2014/main" id="{6FB7A318-58BD-E09C-EF5F-B804AF0BA2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5:notes">
            <a:extLst>
              <a:ext uri="{FF2B5EF4-FFF2-40B4-BE49-F238E27FC236}">
                <a16:creationId xmlns:a16="http://schemas.microsoft.com/office/drawing/2014/main" id="{7636EA5D-E3B1-8621-0932-EA3C902417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48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4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2"/>
          <p:cNvSpPr>
            <a:spLocks noGrp="1"/>
          </p:cNvSpPr>
          <p:nvPr>
            <p:ph type="pic" idx="2"/>
          </p:nvPr>
        </p:nvSpPr>
        <p:spPr>
          <a:xfrm>
            <a:off x="1792288" y="612775"/>
            <a:ext cx="5486400" cy="4114800"/>
          </a:xfrm>
          <a:prstGeom prst="rect">
            <a:avLst/>
          </a:prstGeom>
          <a:noFill/>
          <a:ln>
            <a:noFill/>
          </a:ln>
        </p:spPr>
      </p:sp>
      <p:sp>
        <p:nvSpPr>
          <p:cNvPr id="64" name="Google Shape;64;p4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hyperlink" Target="mailto:a.niculae@sdacademy.ro"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mailto:m.repel@sdacademy.sk" TargetMode="External"/><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www.google.com/maps/search/TARA+Interactive%2C+Bucharest%2C+Romania" TargetMode="External"/><Relationship Id="rId3" Type="http://schemas.openxmlformats.org/officeDocument/2006/relationships/hyperlink" Target="https://www.google.com/maps/search/NTT+DATA+Romania%2C+Cluj-Napoca%2C+Romania" TargetMode="External"/><Relationship Id="rId7" Type="http://schemas.openxmlformats.org/officeDocument/2006/relationships/hyperlink" Target="https://www.google.com/maps/search/FintechOS%2C+Bucharest%2C+Romania"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google.com/maps/search/Druid%2C+Bucharest%2C+Romania" TargetMode="External"/><Relationship Id="rId11" Type="http://schemas.openxmlformats.org/officeDocument/2006/relationships/hyperlink" Target="https://www.google.com/maps/search/Questo%2C+Bucharest%2C+Romania" TargetMode="External"/><Relationship Id="rId5" Type="http://schemas.openxmlformats.org/officeDocument/2006/relationships/hyperlink" Target="https://www.google.com/maps/search/UiPath%2C+Bucharest%2C+Romania" TargetMode="External"/><Relationship Id="rId10" Type="http://schemas.openxmlformats.org/officeDocument/2006/relationships/hyperlink" Target="https://www.google.com/maps/search/Steepsoft+AI%2C+Bucharest%2C+Romania" TargetMode="External"/><Relationship Id="rId4" Type="http://schemas.openxmlformats.org/officeDocument/2006/relationships/hyperlink" Target="https://www.google.com/maps/search/Termene.ro%2C+Bucharest%2C+Romania" TargetMode="External"/><Relationship Id="rId9" Type="http://schemas.openxmlformats.org/officeDocument/2006/relationships/hyperlink" Target="https://www.google.com/maps/search/Ascendia%2C+Bucharest%2C+Roman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Shape 83"/>
        <p:cNvGrpSpPr/>
        <p:nvPr/>
      </p:nvGrpSpPr>
      <p:grpSpPr>
        <a:xfrm>
          <a:off x="0" y="0"/>
          <a:ext cx="0" cy="0"/>
          <a:chOff x="0" y="0"/>
          <a:chExt cx="0" cy="0"/>
        </a:xfrm>
      </p:grpSpPr>
      <p:sp>
        <p:nvSpPr>
          <p:cNvPr id="84" name="Google Shape;84;p1"/>
          <p:cNvSpPr/>
          <p:nvPr/>
        </p:nvSpPr>
        <p:spPr>
          <a:xfrm>
            <a:off x="0" y="-663866"/>
            <a:ext cx="18789565" cy="12518548"/>
          </a:xfrm>
          <a:custGeom>
            <a:avLst/>
            <a:gdLst/>
            <a:ahLst/>
            <a:cxnLst/>
            <a:rect l="l" t="t" r="r" b="b"/>
            <a:pathLst>
              <a:path w="18789565" h="12518548" extrusionOk="0">
                <a:moveTo>
                  <a:pt x="0" y="0"/>
                </a:moveTo>
                <a:lnTo>
                  <a:pt x="18789565" y="0"/>
                </a:lnTo>
                <a:lnTo>
                  <a:pt x="18789565" y="12518548"/>
                </a:lnTo>
                <a:lnTo>
                  <a:pt x="0" y="12518548"/>
                </a:lnTo>
                <a:lnTo>
                  <a:pt x="0" y="0"/>
                </a:lnTo>
                <a:close/>
              </a:path>
            </a:pathLst>
          </a:custGeom>
          <a:blipFill rotWithShape="1">
            <a:blip r:embed="rId3">
              <a:alphaModFix amt="38000"/>
            </a:blip>
            <a:stretch>
              <a:fillRect/>
            </a:stretch>
          </a:blipFill>
          <a:ln>
            <a:noFill/>
          </a:ln>
        </p:spPr>
        <p:txBody>
          <a:bodyPr/>
          <a:lstStyle/>
          <a:p>
            <a:endParaRPr lang="en-GB"/>
          </a:p>
        </p:txBody>
      </p:sp>
      <p:grpSp>
        <p:nvGrpSpPr>
          <p:cNvPr id="85" name="Google Shape;85;p1"/>
          <p:cNvGrpSpPr/>
          <p:nvPr/>
        </p:nvGrpSpPr>
        <p:grpSpPr>
          <a:xfrm>
            <a:off x="4391141" y="6048752"/>
            <a:ext cx="9628396" cy="1079451"/>
            <a:chOff x="0" y="-57150"/>
            <a:chExt cx="2415133" cy="270763"/>
          </a:xfrm>
        </p:grpSpPr>
        <p:sp>
          <p:nvSpPr>
            <p:cNvPr id="86" name="Google Shape;86;p1"/>
            <p:cNvSpPr/>
            <p:nvPr/>
          </p:nvSpPr>
          <p:spPr>
            <a:xfrm>
              <a:off x="0" y="0"/>
              <a:ext cx="2415133" cy="213613"/>
            </a:xfrm>
            <a:custGeom>
              <a:avLst/>
              <a:gdLst/>
              <a:ahLst/>
              <a:cxnLst/>
              <a:rect l="l" t="t" r="r" b="b"/>
              <a:pathLst>
                <a:path w="2415133" h="213613" extrusionOk="0">
                  <a:moveTo>
                    <a:pt x="59501" y="0"/>
                  </a:moveTo>
                  <a:lnTo>
                    <a:pt x="2355631" y="0"/>
                  </a:lnTo>
                  <a:cubicBezTo>
                    <a:pt x="2371412" y="0"/>
                    <a:pt x="2386546" y="6269"/>
                    <a:pt x="2397705" y="17428"/>
                  </a:cubicBezTo>
                  <a:cubicBezTo>
                    <a:pt x="2408864" y="28586"/>
                    <a:pt x="2415133" y="43721"/>
                    <a:pt x="2415133" y="59501"/>
                  </a:cubicBezTo>
                  <a:lnTo>
                    <a:pt x="2415133" y="154112"/>
                  </a:lnTo>
                  <a:cubicBezTo>
                    <a:pt x="2415133" y="169893"/>
                    <a:pt x="2408864" y="185027"/>
                    <a:pt x="2397705" y="196186"/>
                  </a:cubicBezTo>
                  <a:cubicBezTo>
                    <a:pt x="2386546" y="207344"/>
                    <a:pt x="2371412" y="213613"/>
                    <a:pt x="2355631" y="213613"/>
                  </a:cubicBezTo>
                  <a:lnTo>
                    <a:pt x="59501" y="213613"/>
                  </a:lnTo>
                  <a:cubicBezTo>
                    <a:pt x="43721" y="213613"/>
                    <a:pt x="28586" y="207344"/>
                    <a:pt x="17428" y="196186"/>
                  </a:cubicBezTo>
                  <a:cubicBezTo>
                    <a:pt x="6269" y="185027"/>
                    <a:pt x="0" y="169893"/>
                    <a:pt x="0" y="154112"/>
                  </a:cubicBezTo>
                  <a:lnTo>
                    <a:pt x="0" y="59501"/>
                  </a:lnTo>
                  <a:cubicBezTo>
                    <a:pt x="0" y="43721"/>
                    <a:pt x="6269" y="28586"/>
                    <a:pt x="17428" y="17428"/>
                  </a:cubicBezTo>
                  <a:cubicBezTo>
                    <a:pt x="28586" y="6269"/>
                    <a:pt x="43721" y="0"/>
                    <a:pt x="59501" y="0"/>
                  </a:cubicBezTo>
                  <a:close/>
                </a:path>
              </a:pathLst>
            </a:custGeom>
            <a:solidFill>
              <a:srgbClr val="000000">
                <a:alpha val="0"/>
              </a:srgbClr>
            </a:solidFill>
            <a:ln w="38100" cap="rnd" cmpd="sng">
              <a:solidFill>
                <a:srgbClr val="FFF5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txBox="1"/>
            <p:nvPr/>
          </p:nvSpPr>
          <p:spPr>
            <a:xfrm>
              <a:off x="0" y="-57150"/>
              <a:ext cx="2415133" cy="270763"/>
            </a:xfrm>
            <a:prstGeom prst="rect">
              <a:avLst/>
            </a:prstGeom>
            <a:noFill/>
            <a:ln>
              <a:noFill/>
            </a:ln>
          </p:spPr>
          <p:txBody>
            <a:bodyPr spcFirstLastPara="1" wrap="square" lIns="50800" tIns="50800" rIns="50800" bIns="50800" anchor="ctr" anchorCtr="0">
              <a:noAutofit/>
            </a:bodyPr>
            <a:lstStyle/>
            <a:p>
              <a:pPr marL="0" marR="0" lvl="0" indent="0" algn="ctr" rtl="0">
                <a:lnSpc>
                  <a:spcPct val="148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88" name="Google Shape;88;p1"/>
          <p:cNvSpPr/>
          <p:nvPr/>
        </p:nvSpPr>
        <p:spPr>
          <a:xfrm>
            <a:off x="7847611" y="1011602"/>
            <a:ext cx="1935902" cy="2159431"/>
          </a:xfrm>
          <a:custGeom>
            <a:avLst/>
            <a:gdLst/>
            <a:ahLst/>
            <a:cxnLst/>
            <a:rect l="l" t="t" r="r" b="b"/>
            <a:pathLst>
              <a:path w="1935902" h="2159431" extrusionOk="0">
                <a:moveTo>
                  <a:pt x="0" y="0"/>
                </a:moveTo>
                <a:lnTo>
                  <a:pt x="1935902" y="0"/>
                </a:lnTo>
                <a:lnTo>
                  <a:pt x="1935902" y="2159431"/>
                </a:lnTo>
                <a:lnTo>
                  <a:pt x="0" y="2159431"/>
                </a:lnTo>
                <a:lnTo>
                  <a:pt x="0" y="0"/>
                </a:lnTo>
                <a:close/>
              </a:path>
            </a:pathLst>
          </a:custGeom>
          <a:blipFill rotWithShape="1">
            <a:blip r:embed="rId4"/>
            <a:stretch>
              <a:fillRect/>
            </a:stretch>
          </a:blipFill>
          <a:ln>
            <a:noFill/>
          </a:ln>
        </p:spPr>
        <p:txBody>
          <a:bodyPr/>
          <a:lstStyle/>
          <a:p>
            <a:endParaRPr lang="en-GB"/>
          </a:p>
        </p:txBody>
      </p:sp>
      <p:sp>
        <p:nvSpPr>
          <p:cNvPr id="89" name="Google Shape;89;p1"/>
          <p:cNvSpPr txBox="1"/>
          <p:nvPr/>
        </p:nvSpPr>
        <p:spPr>
          <a:xfrm>
            <a:off x="3729475" y="3496247"/>
            <a:ext cx="11015229" cy="209916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230" b="0" i="0" u="none" strike="noStrike" cap="none">
                <a:solidFill>
                  <a:srgbClr val="FFF500"/>
                </a:solidFill>
                <a:latin typeface="Arial" panose="020B0604020202020204"/>
                <a:ea typeface="Arial" panose="020B0604020202020204"/>
                <a:cs typeface="Arial" panose="020B0604020202020204"/>
                <a:sym typeface="Arial" panose="020B0604020202020204"/>
              </a:rPr>
              <a:t>AI ENGINEER</a:t>
            </a:r>
          </a:p>
        </p:txBody>
      </p:sp>
      <p:sp>
        <p:nvSpPr>
          <p:cNvPr id="90" name="Google Shape;90;p1"/>
          <p:cNvSpPr txBox="1"/>
          <p:nvPr/>
        </p:nvSpPr>
        <p:spPr>
          <a:xfrm>
            <a:off x="3245177" y="6276592"/>
            <a:ext cx="11797645" cy="78098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25" dirty="0">
                <a:solidFill>
                  <a:srgbClr val="FFFFFF"/>
                </a:solidFill>
              </a:rPr>
              <a:t>HR CLASS</a:t>
            </a:r>
            <a:endParaRPr lang="en-US" sz="3625"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52">
          <a:extLst>
            <a:ext uri="{FF2B5EF4-FFF2-40B4-BE49-F238E27FC236}">
              <a16:creationId xmlns:a16="http://schemas.microsoft.com/office/drawing/2014/main" id="{9A673DE0-BF0F-770A-256B-098C7D731998}"/>
            </a:ext>
          </a:extLst>
        </p:cNvPr>
        <p:cNvGrpSpPr/>
        <p:nvPr/>
      </p:nvGrpSpPr>
      <p:grpSpPr>
        <a:xfrm>
          <a:off x="0" y="0"/>
          <a:ext cx="0" cy="0"/>
          <a:chOff x="0" y="0"/>
          <a:chExt cx="0" cy="0"/>
        </a:xfrm>
      </p:grpSpPr>
      <p:sp>
        <p:nvSpPr>
          <p:cNvPr id="253" name="Google Shape;253;p25">
            <a:extLst>
              <a:ext uri="{FF2B5EF4-FFF2-40B4-BE49-F238E27FC236}">
                <a16:creationId xmlns:a16="http://schemas.microsoft.com/office/drawing/2014/main" id="{C2D30B18-A408-241D-4500-B02788C8C077}"/>
              </a:ext>
            </a:extLst>
          </p:cNvPr>
          <p:cNvSpPr txBox="1"/>
          <p:nvPr/>
        </p:nvSpPr>
        <p:spPr>
          <a:xfrm>
            <a:off x="4975026" y="1551491"/>
            <a:ext cx="9819528" cy="76355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444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t>What salaries can you count on?</a:t>
            </a:r>
          </a:p>
        </p:txBody>
      </p:sp>
      <p:grpSp>
        <p:nvGrpSpPr>
          <p:cNvPr id="254" name="Google Shape;254;p25">
            <a:extLst>
              <a:ext uri="{FF2B5EF4-FFF2-40B4-BE49-F238E27FC236}">
                <a16:creationId xmlns:a16="http://schemas.microsoft.com/office/drawing/2014/main" id="{DE38112E-29B3-45C6-811F-386A709649B2}"/>
              </a:ext>
            </a:extLst>
          </p:cNvPr>
          <p:cNvGrpSpPr/>
          <p:nvPr/>
        </p:nvGrpSpPr>
        <p:grpSpPr>
          <a:xfrm>
            <a:off x="1466532" y="5086391"/>
            <a:ext cx="4726846" cy="1777953"/>
            <a:chOff x="0" y="-28575"/>
            <a:chExt cx="1331263" cy="500740"/>
          </a:xfrm>
        </p:grpSpPr>
        <p:sp>
          <p:nvSpPr>
            <p:cNvPr id="255" name="Google Shape;255;p25">
              <a:extLst>
                <a:ext uri="{FF2B5EF4-FFF2-40B4-BE49-F238E27FC236}">
                  <a16:creationId xmlns:a16="http://schemas.microsoft.com/office/drawing/2014/main" id="{C9B04BD3-602B-95F0-A4B6-6BF013CE8912}"/>
                </a:ext>
              </a:extLst>
            </p:cNvPr>
            <p:cNvSpPr/>
            <p:nvPr/>
          </p:nvSpPr>
          <p:spPr>
            <a:xfrm>
              <a:off x="0" y="0"/>
              <a:ext cx="1331263" cy="472165"/>
            </a:xfrm>
            <a:custGeom>
              <a:avLst/>
              <a:gdLst/>
              <a:ahLst/>
              <a:cxnLst/>
              <a:rect l="l" t="t" r="r" b="b"/>
              <a:pathLst>
                <a:path w="1331263" h="472165" extrusionOk="0">
                  <a:moveTo>
                    <a:pt x="149045" y="0"/>
                  </a:moveTo>
                  <a:lnTo>
                    <a:pt x="1182217" y="0"/>
                  </a:lnTo>
                  <a:cubicBezTo>
                    <a:pt x="1221747" y="0"/>
                    <a:pt x="1259657" y="15703"/>
                    <a:pt x="1287608" y="43654"/>
                  </a:cubicBezTo>
                  <a:cubicBezTo>
                    <a:pt x="1315560" y="71606"/>
                    <a:pt x="1331263" y="109516"/>
                    <a:pt x="1331263" y="149045"/>
                  </a:cubicBezTo>
                  <a:lnTo>
                    <a:pt x="1331263" y="323120"/>
                  </a:lnTo>
                  <a:cubicBezTo>
                    <a:pt x="1331263" y="405435"/>
                    <a:pt x="1264533" y="472165"/>
                    <a:pt x="1182217" y="472165"/>
                  </a:cubicBezTo>
                  <a:lnTo>
                    <a:pt x="149045" y="472165"/>
                  </a:lnTo>
                  <a:cubicBezTo>
                    <a:pt x="109516" y="472165"/>
                    <a:pt x="71606" y="456462"/>
                    <a:pt x="43654" y="428511"/>
                  </a:cubicBezTo>
                  <a:cubicBezTo>
                    <a:pt x="15703" y="400559"/>
                    <a:pt x="0" y="362649"/>
                    <a:pt x="0" y="323120"/>
                  </a:cubicBezTo>
                  <a:lnTo>
                    <a:pt x="0" y="149045"/>
                  </a:lnTo>
                  <a:cubicBezTo>
                    <a:pt x="0" y="109516"/>
                    <a:pt x="15703" y="71606"/>
                    <a:pt x="43654" y="43654"/>
                  </a:cubicBezTo>
                  <a:cubicBezTo>
                    <a:pt x="71606" y="15703"/>
                    <a:pt x="109516" y="0"/>
                    <a:pt x="149045" y="0"/>
                  </a:cubicBezTo>
                  <a:close/>
                </a:path>
              </a:pathLst>
            </a:custGeom>
            <a:solidFill>
              <a:srgbClr val="000000">
                <a:alpha val="0"/>
              </a:srgbClr>
            </a:solidFill>
            <a:ln w="38100" cap="rnd" cmpd="sng">
              <a:solidFill>
                <a:srgbClr val="9EA3D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56" name="Google Shape;256;p25">
              <a:extLst>
                <a:ext uri="{FF2B5EF4-FFF2-40B4-BE49-F238E27FC236}">
                  <a16:creationId xmlns:a16="http://schemas.microsoft.com/office/drawing/2014/main" id="{E0A858B5-309A-99A2-0B43-1D0A8F43623B}"/>
                </a:ext>
              </a:extLst>
            </p:cNvPr>
            <p:cNvSpPr txBox="1"/>
            <p:nvPr/>
          </p:nvSpPr>
          <p:spPr>
            <a:xfrm>
              <a:off x="0" y="-28575"/>
              <a:ext cx="1331263" cy="5007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57" name="Google Shape;257;p25">
            <a:extLst>
              <a:ext uri="{FF2B5EF4-FFF2-40B4-BE49-F238E27FC236}">
                <a16:creationId xmlns:a16="http://schemas.microsoft.com/office/drawing/2014/main" id="{26F26155-6FED-9A26-9674-C32905D23C31}"/>
              </a:ext>
            </a:extLst>
          </p:cNvPr>
          <p:cNvGrpSpPr/>
          <p:nvPr/>
        </p:nvGrpSpPr>
        <p:grpSpPr>
          <a:xfrm>
            <a:off x="6824058" y="5078000"/>
            <a:ext cx="4726782" cy="1777978"/>
            <a:chOff x="0" y="-28575"/>
            <a:chExt cx="1331263" cy="500740"/>
          </a:xfrm>
        </p:grpSpPr>
        <p:sp>
          <p:nvSpPr>
            <p:cNvPr id="258" name="Google Shape;258;p25">
              <a:extLst>
                <a:ext uri="{FF2B5EF4-FFF2-40B4-BE49-F238E27FC236}">
                  <a16:creationId xmlns:a16="http://schemas.microsoft.com/office/drawing/2014/main" id="{3E85FC6C-3215-0C4F-BF73-27F53B231ADB}"/>
                </a:ext>
              </a:extLst>
            </p:cNvPr>
            <p:cNvSpPr/>
            <p:nvPr/>
          </p:nvSpPr>
          <p:spPr>
            <a:xfrm>
              <a:off x="0" y="0"/>
              <a:ext cx="1331263" cy="472165"/>
            </a:xfrm>
            <a:custGeom>
              <a:avLst/>
              <a:gdLst/>
              <a:ahLst/>
              <a:cxnLst/>
              <a:rect l="l" t="t" r="r" b="b"/>
              <a:pathLst>
                <a:path w="1331263" h="472165" extrusionOk="0">
                  <a:moveTo>
                    <a:pt x="149045" y="0"/>
                  </a:moveTo>
                  <a:lnTo>
                    <a:pt x="1182217" y="0"/>
                  </a:lnTo>
                  <a:cubicBezTo>
                    <a:pt x="1221747" y="0"/>
                    <a:pt x="1259657" y="15703"/>
                    <a:pt x="1287608" y="43654"/>
                  </a:cubicBezTo>
                  <a:cubicBezTo>
                    <a:pt x="1315560" y="71606"/>
                    <a:pt x="1331263" y="109516"/>
                    <a:pt x="1331263" y="149045"/>
                  </a:cubicBezTo>
                  <a:lnTo>
                    <a:pt x="1331263" y="323120"/>
                  </a:lnTo>
                  <a:cubicBezTo>
                    <a:pt x="1331263" y="405435"/>
                    <a:pt x="1264533" y="472165"/>
                    <a:pt x="1182217" y="472165"/>
                  </a:cubicBezTo>
                  <a:lnTo>
                    <a:pt x="149045" y="472165"/>
                  </a:lnTo>
                  <a:cubicBezTo>
                    <a:pt x="109516" y="472165"/>
                    <a:pt x="71606" y="456462"/>
                    <a:pt x="43654" y="428511"/>
                  </a:cubicBezTo>
                  <a:cubicBezTo>
                    <a:pt x="15703" y="400559"/>
                    <a:pt x="0" y="362649"/>
                    <a:pt x="0" y="323120"/>
                  </a:cubicBezTo>
                  <a:lnTo>
                    <a:pt x="0" y="149045"/>
                  </a:lnTo>
                  <a:cubicBezTo>
                    <a:pt x="0" y="109516"/>
                    <a:pt x="15703" y="71606"/>
                    <a:pt x="43654" y="43654"/>
                  </a:cubicBezTo>
                  <a:cubicBezTo>
                    <a:pt x="71606" y="15703"/>
                    <a:pt x="109516" y="0"/>
                    <a:pt x="149045" y="0"/>
                  </a:cubicBezTo>
                  <a:close/>
                </a:path>
              </a:pathLst>
            </a:custGeom>
            <a:solidFill>
              <a:srgbClr val="000000">
                <a:alpha val="0"/>
              </a:srgbClr>
            </a:solidFill>
            <a:ln w="38100" cap="rnd" cmpd="sng">
              <a:solidFill>
                <a:srgbClr val="9EA3D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59" name="Google Shape;259;p25">
              <a:extLst>
                <a:ext uri="{FF2B5EF4-FFF2-40B4-BE49-F238E27FC236}">
                  <a16:creationId xmlns:a16="http://schemas.microsoft.com/office/drawing/2014/main" id="{EBFC6CDF-9540-2651-CCD6-04F8561EBAE2}"/>
                </a:ext>
              </a:extLst>
            </p:cNvPr>
            <p:cNvSpPr txBox="1"/>
            <p:nvPr/>
          </p:nvSpPr>
          <p:spPr>
            <a:xfrm>
              <a:off x="0" y="-28575"/>
              <a:ext cx="1331263" cy="5007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60" name="Google Shape;260;p25">
            <a:extLst>
              <a:ext uri="{FF2B5EF4-FFF2-40B4-BE49-F238E27FC236}">
                <a16:creationId xmlns:a16="http://schemas.microsoft.com/office/drawing/2014/main" id="{11A550D7-C049-AAB9-C286-35C65717E8D4}"/>
              </a:ext>
            </a:extLst>
          </p:cNvPr>
          <p:cNvGrpSpPr/>
          <p:nvPr/>
        </p:nvGrpSpPr>
        <p:grpSpPr>
          <a:xfrm>
            <a:off x="12094622" y="5086391"/>
            <a:ext cx="4726846" cy="1777953"/>
            <a:chOff x="0" y="-28575"/>
            <a:chExt cx="1331263" cy="500740"/>
          </a:xfrm>
        </p:grpSpPr>
        <p:sp>
          <p:nvSpPr>
            <p:cNvPr id="261" name="Google Shape;261;p25">
              <a:extLst>
                <a:ext uri="{FF2B5EF4-FFF2-40B4-BE49-F238E27FC236}">
                  <a16:creationId xmlns:a16="http://schemas.microsoft.com/office/drawing/2014/main" id="{0C5BA724-5FFD-2DAC-F8FA-A8C8B3DCC176}"/>
                </a:ext>
              </a:extLst>
            </p:cNvPr>
            <p:cNvSpPr/>
            <p:nvPr/>
          </p:nvSpPr>
          <p:spPr>
            <a:xfrm>
              <a:off x="0" y="0"/>
              <a:ext cx="1331263" cy="472165"/>
            </a:xfrm>
            <a:custGeom>
              <a:avLst/>
              <a:gdLst/>
              <a:ahLst/>
              <a:cxnLst/>
              <a:rect l="l" t="t" r="r" b="b"/>
              <a:pathLst>
                <a:path w="1331263" h="472165" extrusionOk="0">
                  <a:moveTo>
                    <a:pt x="149045" y="0"/>
                  </a:moveTo>
                  <a:lnTo>
                    <a:pt x="1182217" y="0"/>
                  </a:lnTo>
                  <a:cubicBezTo>
                    <a:pt x="1221747" y="0"/>
                    <a:pt x="1259657" y="15703"/>
                    <a:pt x="1287608" y="43654"/>
                  </a:cubicBezTo>
                  <a:cubicBezTo>
                    <a:pt x="1315560" y="71606"/>
                    <a:pt x="1331263" y="109516"/>
                    <a:pt x="1331263" y="149045"/>
                  </a:cubicBezTo>
                  <a:lnTo>
                    <a:pt x="1331263" y="323120"/>
                  </a:lnTo>
                  <a:cubicBezTo>
                    <a:pt x="1331263" y="405435"/>
                    <a:pt x="1264533" y="472165"/>
                    <a:pt x="1182217" y="472165"/>
                  </a:cubicBezTo>
                  <a:lnTo>
                    <a:pt x="149045" y="472165"/>
                  </a:lnTo>
                  <a:cubicBezTo>
                    <a:pt x="109516" y="472165"/>
                    <a:pt x="71606" y="456462"/>
                    <a:pt x="43654" y="428511"/>
                  </a:cubicBezTo>
                  <a:cubicBezTo>
                    <a:pt x="15703" y="400559"/>
                    <a:pt x="0" y="362649"/>
                    <a:pt x="0" y="323120"/>
                  </a:cubicBezTo>
                  <a:lnTo>
                    <a:pt x="0" y="149045"/>
                  </a:lnTo>
                  <a:cubicBezTo>
                    <a:pt x="0" y="109516"/>
                    <a:pt x="15703" y="71606"/>
                    <a:pt x="43654" y="43654"/>
                  </a:cubicBezTo>
                  <a:cubicBezTo>
                    <a:pt x="71606" y="15703"/>
                    <a:pt x="109516" y="0"/>
                    <a:pt x="149045" y="0"/>
                  </a:cubicBezTo>
                  <a:close/>
                </a:path>
              </a:pathLst>
            </a:custGeom>
            <a:solidFill>
              <a:srgbClr val="000000">
                <a:alpha val="0"/>
              </a:srgbClr>
            </a:solidFill>
            <a:ln w="38100" cap="rnd" cmpd="sng">
              <a:solidFill>
                <a:srgbClr val="9EA3D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62" name="Google Shape;262;p25">
              <a:extLst>
                <a:ext uri="{FF2B5EF4-FFF2-40B4-BE49-F238E27FC236}">
                  <a16:creationId xmlns:a16="http://schemas.microsoft.com/office/drawing/2014/main" id="{644CC69B-079F-1A50-828B-3C934EB96A17}"/>
                </a:ext>
              </a:extLst>
            </p:cNvPr>
            <p:cNvSpPr txBox="1"/>
            <p:nvPr/>
          </p:nvSpPr>
          <p:spPr>
            <a:xfrm>
              <a:off x="0" y="-28575"/>
              <a:ext cx="1331263" cy="500740"/>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263" name="Google Shape;263;p25">
            <a:extLst>
              <a:ext uri="{FF2B5EF4-FFF2-40B4-BE49-F238E27FC236}">
                <a16:creationId xmlns:a16="http://schemas.microsoft.com/office/drawing/2014/main" id="{81FA8C96-3AB9-4F25-8233-1071210F2C5E}"/>
              </a:ext>
            </a:extLst>
          </p:cNvPr>
          <p:cNvSpPr txBox="1"/>
          <p:nvPr/>
        </p:nvSpPr>
        <p:spPr>
          <a:xfrm>
            <a:off x="2247957" y="5765513"/>
            <a:ext cx="3480600" cy="11703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Pts val="2715"/>
              <a:buFont typeface="Arial" panose="020B0604020202020204"/>
              <a:buNone/>
              <a:tabLst/>
              <a:defRPr/>
            </a:pPr>
            <a:r>
              <a:rPr kumimoji="0" lang="en-US"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5,000 - 7,000 RON</a:t>
            </a: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264" name="Google Shape;264;p25">
            <a:extLst>
              <a:ext uri="{FF2B5EF4-FFF2-40B4-BE49-F238E27FC236}">
                <a16:creationId xmlns:a16="http://schemas.microsoft.com/office/drawing/2014/main" id="{A1D0DA41-054B-C9FF-1E43-710AE6F0CC96}"/>
              </a:ext>
            </a:extLst>
          </p:cNvPr>
          <p:cNvSpPr txBox="1"/>
          <p:nvPr/>
        </p:nvSpPr>
        <p:spPr>
          <a:xfrm>
            <a:off x="1704523" y="3591400"/>
            <a:ext cx="4214528" cy="107696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67FECF"/>
                </a:solidFill>
                <a:effectLst/>
                <a:uLnTx/>
                <a:uFillTx/>
                <a:latin typeface="Arial" panose="020B0604020202020204"/>
                <a:ea typeface="Arial" panose="020B0604020202020204"/>
                <a:cs typeface="Arial" panose="020B0604020202020204"/>
                <a:sym typeface="Arial" panose="020B0604020202020204"/>
              </a:rPr>
              <a:t>Junior</a:t>
            </a:r>
          </a:p>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67FECF"/>
                </a:solidFill>
                <a:effectLst/>
                <a:uLnTx/>
                <a:uFillTx/>
                <a:latin typeface="Arial" panose="020B0604020202020204"/>
                <a:ea typeface="Arial" panose="020B0604020202020204"/>
                <a:cs typeface="Arial" panose="020B0604020202020204"/>
                <a:sym typeface="Arial" panose="020B0604020202020204"/>
              </a:rPr>
              <a:t> 0 - 2 years of experience</a:t>
            </a:r>
          </a:p>
        </p:txBody>
      </p:sp>
      <p:sp>
        <p:nvSpPr>
          <p:cNvPr id="265" name="Google Shape;265;p25">
            <a:extLst>
              <a:ext uri="{FF2B5EF4-FFF2-40B4-BE49-F238E27FC236}">
                <a16:creationId xmlns:a16="http://schemas.microsoft.com/office/drawing/2014/main" id="{0299EDA6-A2CD-9636-F245-10D09EC918CC}"/>
              </a:ext>
            </a:extLst>
          </p:cNvPr>
          <p:cNvSpPr txBox="1"/>
          <p:nvPr/>
        </p:nvSpPr>
        <p:spPr>
          <a:xfrm>
            <a:off x="7036736" y="3591400"/>
            <a:ext cx="4214528" cy="107696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99A1FF"/>
                </a:solidFill>
                <a:effectLst/>
                <a:uLnTx/>
                <a:uFillTx/>
                <a:latin typeface="Arial" panose="020B0604020202020204"/>
                <a:ea typeface="Arial" panose="020B0604020202020204"/>
                <a:cs typeface="Arial" panose="020B0604020202020204"/>
                <a:sym typeface="Arial" panose="020B0604020202020204"/>
              </a:rPr>
              <a:t>Middle</a:t>
            </a:r>
          </a:p>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99A1FF"/>
                </a:solidFill>
                <a:effectLst/>
                <a:uLnTx/>
                <a:uFillTx/>
                <a:latin typeface="Arial" panose="020B0604020202020204"/>
                <a:ea typeface="Arial" panose="020B0604020202020204"/>
                <a:cs typeface="Arial" panose="020B0604020202020204"/>
                <a:sym typeface="Arial" panose="020B0604020202020204"/>
              </a:rPr>
              <a:t>2-4 years of experience</a:t>
            </a:r>
          </a:p>
        </p:txBody>
      </p:sp>
      <p:sp>
        <p:nvSpPr>
          <p:cNvPr id="266" name="Google Shape;266;p25">
            <a:extLst>
              <a:ext uri="{FF2B5EF4-FFF2-40B4-BE49-F238E27FC236}">
                <a16:creationId xmlns:a16="http://schemas.microsoft.com/office/drawing/2014/main" id="{0E5AB0AB-F05A-F7F5-BE20-52AAD033C490}"/>
              </a:ext>
            </a:extLst>
          </p:cNvPr>
          <p:cNvSpPr txBox="1"/>
          <p:nvPr/>
        </p:nvSpPr>
        <p:spPr>
          <a:xfrm>
            <a:off x="12365689" y="3591400"/>
            <a:ext cx="4214528" cy="107696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FF61F8"/>
                </a:solidFill>
                <a:effectLst/>
                <a:uLnTx/>
                <a:uFillTx/>
                <a:latin typeface="Arial" panose="020B0604020202020204"/>
                <a:ea typeface="Arial" panose="020B0604020202020204"/>
                <a:cs typeface="Arial" panose="020B0604020202020204"/>
                <a:sym typeface="Arial" panose="020B0604020202020204"/>
              </a:rPr>
              <a:t>Senior</a:t>
            </a:r>
          </a:p>
          <a:p>
            <a:pPr marL="0" marR="0" lvl="0" indent="0" algn="ctr"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00" b="0" i="0" u="none" strike="noStrike" kern="0" cap="none" spc="0" normalizeH="0" baseline="0" noProof="0">
                <a:ln>
                  <a:noFill/>
                </a:ln>
                <a:solidFill>
                  <a:srgbClr val="FF61F8"/>
                </a:solidFill>
                <a:effectLst/>
                <a:uLnTx/>
                <a:uFillTx/>
                <a:latin typeface="Arial" panose="020B0604020202020204"/>
                <a:ea typeface="Arial" panose="020B0604020202020204"/>
                <a:cs typeface="Arial" panose="020B0604020202020204"/>
                <a:sym typeface="Arial" panose="020B0604020202020204"/>
              </a:rPr>
              <a:t>4+ years of experience</a:t>
            </a:r>
          </a:p>
        </p:txBody>
      </p:sp>
      <p:sp>
        <p:nvSpPr>
          <p:cNvPr id="267" name="Google Shape;267;p25">
            <a:extLst>
              <a:ext uri="{FF2B5EF4-FFF2-40B4-BE49-F238E27FC236}">
                <a16:creationId xmlns:a16="http://schemas.microsoft.com/office/drawing/2014/main" id="{07C2FC5F-CC46-DFBA-A6D7-2C9CDB41D121}"/>
              </a:ext>
            </a:extLst>
          </p:cNvPr>
          <p:cNvSpPr txBox="1"/>
          <p:nvPr/>
        </p:nvSpPr>
        <p:spPr>
          <a:xfrm>
            <a:off x="7522788" y="5761318"/>
            <a:ext cx="3481200" cy="11703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Pts val="2715"/>
              <a:buFont typeface="Arial" panose="020B0604020202020204"/>
              <a:buNone/>
              <a:tabLst/>
              <a:defRPr/>
            </a:pPr>
            <a:r>
              <a:rPr kumimoji="0" lang="en-US"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7,000 - 9,500 RON</a:t>
            </a: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268" name="Google Shape;268;p25">
            <a:extLst>
              <a:ext uri="{FF2B5EF4-FFF2-40B4-BE49-F238E27FC236}">
                <a16:creationId xmlns:a16="http://schemas.microsoft.com/office/drawing/2014/main" id="{51B0AE8A-2107-70AE-EC3C-371F9959AC97}"/>
              </a:ext>
            </a:extLst>
          </p:cNvPr>
          <p:cNvSpPr txBox="1"/>
          <p:nvPr/>
        </p:nvSpPr>
        <p:spPr>
          <a:xfrm>
            <a:off x="12787007" y="5765513"/>
            <a:ext cx="4929600" cy="11703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Pts val="2715"/>
              <a:buFont typeface="Arial" panose="020B0604020202020204"/>
              <a:buNone/>
              <a:tabLst/>
              <a:defRPr/>
            </a:pPr>
            <a:r>
              <a:rPr kumimoji="0" lang="en-US"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rPr>
              <a:t>9,500 - 15,000 + RON </a:t>
            </a: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endParaRPr kumimoji="0" sz="2715"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9705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a:extLst>
            <a:ext uri="{FF2B5EF4-FFF2-40B4-BE49-F238E27FC236}">
              <a16:creationId xmlns:a16="http://schemas.microsoft.com/office/drawing/2014/main" id="{69B9FD4A-D925-1210-504C-6EB564E6BD60}"/>
            </a:ext>
          </a:extLst>
        </p:cNvPr>
        <p:cNvGrpSpPr/>
        <p:nvPr/>
      </p:nvGrpSpPr>
      <p:grpSpPr>
        <a:xfrm>
          <a:off x="0" y="0"/>
          <a:ext cx="0" cy="0"/>
          <a:chOff x="0" y="0"/>
          <a:chExt cx="0" cy="0"/>
        </a:xfrm>
      </p:grpSpPr>
      <p:grpSp>
        <p:nvGrpSpPr>
          <p:cNvPr id="206" name="Google Shape;206;p15">
            <a:extLst>
              <a:ext uri="{FF2B5EF4-FFF2-40B4-BE49-F238E27FC236}">
                <a16:creationId xmlns:a16="http://schemas.microsoft.com/office/drawing/2014/main" id="{CDCCFC3A-4169-E425-D21B-9F79FCA640F8}"/>
              </a:ext>
            </a:extLst>
          </p:cNvPr>
          <p:cNvGrpSpPr/>
          <p:nvPr/>
        </p:nvGrpSpPr>
        <p:grpSpPr>
          <a:xfrm>
            <a:off x="1163180" y="3802981"/>
            <a:ext cx="374578" cy="374578"/>
            <a:chOff x="0" y="0"/>
            <a:chExt cx="812800" cy="812800"/>
          </a:xfrm>
        </p:grpSpPr>
        <p:sp>
          <p:nvSpPr>
            <p:cNvPr id="207" name="Google Shape;207;p15">
              <a:extLst>
                <a:ext uri="{FF2B5EF4-FFF2-40B4-BE49-F238E27FC236}">
                  <a16:creationId xmlns:a16="http://schemas.microsoft.com/office/drawing/2014/main" id="{C8B465C0-AB6C-3E9C-D493-BECBC18F1DB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08" name="Google Shape;208;p15">
              <a:extLst>
                <a:ext uri="{FF2B5EF4-FFF2-40B4-BE49-F238E27FC236}">
                  <a16:creationId xmlns:a16="http://schemas.microsoft.com/office/drawing/2014/main" id="{5D1FE79A-D1D8-E661-CF1A-2DA24834174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218" name="Google Shape;218;p15">
            <a:extLst>
              <a:ext uri="{FF2B5EF4-FFF2-40B4-BE49-F238E27FC236}">
                <a16:creationId xmlns:a16="http://schemas.microsoft.com/office/drawing/2014/main" id="{3E50B1CE-B865-F172-744F-6AC5545640E8}"/>
              </a:ext>
            </a:extLst>
          </p:cNvPr>
          <p:cNvSpPr txBox="1"/>
          <p:nvPr/>
        </p:nvSpPr>
        <p:spPr>
          <a:xfrm>
            <a:off x="2007195" y="1938741"/>
            <a:ext cx="15405962" cy="6265754"/>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Transferability of Technical and Non-Technical Skills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i="1" kern="100" dirty="0">
                <a:solidFill>
                  <a:schemeClr val="bg1"/>
                </a:solidFill>
                <a:effectLst/>
                <a:latin typeface="+mj-lt"/>
                <a:ea typeface="Aptos" panose="020B0004020202020204" pitchFamily="34" charset="0"/>
                <a:cs typeface="Times New Roman" panose="02020603050405020304" pitchFamily="18" charset="0"/>
              </a:rPr>
              <a:t>Transferable skills refer to the technical expertise and soft skills acquired in previous roles or experiences that can be effectively applied to new challenges in AI, enabling seamless integration into the industry.</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R="0" lvl="0" algn="l" defTabSz="914400" rtl="0" eaLnBrk="1" fontAlgn="auto" latinLnBrk="0" hangingPunct="1">
              <a:lnSpc>
                <a:spcPct val="107000"/>
              </a:lnSpc>
              <a:spcBef>
                <a:spcPts val="0"/>
              </a:spcBef>
              <a:spcAft>
                <a:spcPts val="800"/>
              </a:spcAft>
              <a:buClr>
                <a:srgbClr val="000000"/>
              </a:buClr>
              <a:buSzPts val="1000"/>
              <a:tabLst>
                <a:tab pos="457200" algn="l"/>
              </a:tabLst>
              <a:defRPr/>
            </a:pPr>
            <a:endParaRPr kumimoji="0" lang="en-GB" sz="2400" b="0" i="0" u="none" strike="noStrike" kern="100" cap="none" spc="0" normalizeH="0" baseline="0" noProof="0" dirty="0">
              <a:ln>
                <a:noFill/>
              </a:ln>
              <a:solidFill>
                <a:schemeClr val="bg1"/>
              </a:solidFill>
              <a:effectLst/>
              <a:uLnTx/>
              <a:uFillTx/>
              <a:latin typeface="+mj-lt"/>
              <a:ea typeface="Aptos" panose="020B0004020202020204" pitchFamily="34" charset="0"/>
              <a:cs typeface="Times New Roman" panose="02020603050405020304" pitchFamily="18" charset="0"/>
              <a:sym typeface="Arial" panose="020B0604020202020204"/>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Technical Skills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Recruiters are looking for candidates with a solid foundation in essential AI and programming skills, such as: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Python programming:</a:t>
            </a:r>
            <a:r>
              <a:rPr lang="en-GB" sz="2400" kern="100" dirty="0">
                <a:solidFill>
                  <a:schemeClr val="bg1"/>
                </a:solidFill>
                <a:effectLst/>
                <a:latin typeface="+mj-lt"/>
                <a:ea typeface="Aptos" panose="020B0004020202020204" pitchFamily="34" charset="0"/>
                <a:cs typeface="Times New Roman" panose="02020603050405020304" pitchFamily="18" charset="0"/>
              </a:rPr>
              <a:t> Proficiency in using Python for data manipulation, model training, and scripting.</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Machine Learning Basics:</a:t>
            </a:r>
            <a:r>
              <a:rPr lang="en-GB" sz="2400" kern="100" dirty="0">
                <a:solidFill>
                  <a:schemeClr val="bg1"/>
                </a:solidFill>
                <a:effectLst/>
                <a:latin typeface="+mj-lt"/>
                <a:ea typeface="Aptos" panose="020B0004020202020204" pitchFamily="34" charset="0"/>
                <a:cs typeface="Times New Roman" panose="02020603050405020304" pitchFamily="18" charset="0"/>
              </a:rPr>
              <a:t> Understanding supervised and unsupervised learning, and basic algorithms like linear regression, decision trees, and clustering.</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Data Processing:</a:t>
            </a:r>
            <a:r>
              <a:rPr lang="en-GB" sz="2400" kern="100" dirty="0">
                <a:solidFill>
                  <a:schemeClr val="bg1"/>
                </a:solidFill>
                <a:effectLst/>
                <a:latin typeface="+mj-lt"/>
                <a:ea typeface="Aptos" panose="020B0004020202020204" pitchFamily="34" charset="0"/>
                <a:cs typeface="Times New Roman" panose="02020603050405020304" pitchFamily="18" charset="0"/>
              </a:rPr>
              <a:t> Familiarity with tools and libraries such as Pandas, NumPy, and data cleaning methods.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AI Frameworks:</a:t>
            </a:r>
            <a:r>
              <a:rPr lang="en-GB" sz="2400" kern="100" dirty="0">
                <a:solidFill>
                  <a:schemeClr val="bg1"/>
                </a:solidFill>
                <a:effectLst/>
                <a:latin typeface="+mj-lt"/>
                <a:ea typeface="Aptos" panose="020B0004020202020204" pitchFamily="34" charset="0"/>
                <a:cs typeface="Times New Roman" panose="02020603050405020304" pitchFamily="18" charset="0"/>
              </a:rPr>
              <a:t> Knowledge of TensorFlow, </a:t>
            </a:r>
            <a:r>
              <a:rPr lang="en-GB" sz="2400" kern="100" dirty="0" err="1">
                <a:solidFill>
                  <a:schemeClr val="bg1"/>
                </a:solidFill>
                <a:effectLst/>
                <a:latin typeface="+mj-lt"/>
                <a:ea typeface="Aptos" panose="020B0004020202020204" pitchFamily="34" charset="0"/>
                <a:cs typeface="Times New Roman" panose="02020603050405020304" pitchFamily="18" charset="0"/>
              </a:rPr>
              <a:t>Keras</a:t>
            </a:r>
            <a:r>
              <a:rPr lang="en-GB" sz="2400" kern="100" dirty="0">
                <a:solidFill>
                  <a:schemeClr val="bg1"/>
                </a:solidFill>
                <a:effectLst/>
                <a:latin typeface="+mj-lt"/>
                <a:ea typeface="Aptos" panose="020B0004020202020204" pitchFamily="34" charset="0"/>
                <a:cs typeface="Times New Roman" panose="02020603050405020304" pitchFamily="18" charset="0"/>
              </a:rPr>
              <a:t>, or </a:t>
            </a:r>
            <a:r>
              <a:rPr lang="en-GB" sz="2400" kern="100" dirty="0" err="1">
                <a:solidFill>
                  <a:schemeClr val="bg1"/>
                </a:solidFill>
                <a:effectLst/>
                <a:latin typeface="+mj-lt"/>
                <a:ea typeface="Aptos" panose="020B0004020202020204" pitchFamily="34" charset="0"/>
                <a:cs typeface="Times New Roman" panose="02020603050405020304" pitchFamily="18" charset="0"/>
              </a:rPr>
              <a:t>PyTorch</a:t>
            </a:r>
            <a:r>
              <a:rPr lang="en-GB" sz="2400" kern="100" dirty="0">
                <a:solidFill>
                  <a:schemeClr val="bg1"/>
                </a:solidFill>
                <a:effectLst/>
                <a:latin typeface="+mj-lt"/>
                <a:ea typeface="Aptos" panose="020B0004020202020204" pitchFamily="34" charset="0"/>
                <a:cs typeface="Times New Roman" panose="02020603050405020304" pitchFamily="18" charset="0"/>
              </a:rPr>
              <a:t> for building models.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SQL and Databases:</a:t>
            </a:r>
            <a:r>
              <a:rPr lang="en-GB" sz="2400" kern="100" dirty="0">
                <a:solidFill>
                  <a:schemeClr val="bg1"/>
                </a:solidFill>
                <a:effectLst/>
                <a:latin typeface="+mj-lt"/>
                <a:ea typeface="Aptos" panose="020B0004020202020204" pitchFamily="34" charset="0"/>
                <a:cs typeface="Times New Roman" panose="02020603050405020304" pitchFamily="18" charset="0"/>
              </a:rPr>
              <a:t> Experience in querying and managing data for training machine learning models.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Version Control Systems:</a:t>
            </a:r>
            <a:r>
              <a:rPr lang="en-GB" sz="2400" kern="100" dirty="0">
                <a:solidFill>
                  <a:schemeClr val="bg1"/>
                </a:solidFill>
                <a:effectLst/>
                <a:latin typeface="+mj-lt"/>
                <a:ea typeface="Aptos" panose="020B0004020202020204" pitchFamily="34" charset="0"/>
                <a:cs typeface="Times New Roman" panose="02020603050405020304" pitchFamily="18" charset="0"/>
              </a:rPr>
              <a:t> Familiarity with Git for collaboration and project management.</a:t>
            </a:r>
          </a:p>
        </p:txBody>
      </p:sp>
      <p:sp>
        <p:nvSpPr>
          <p:cNvPr id="223" name="Google Shape;223;p15">
            <a:extLst>
              <a:ext uri="{FF2B5EF4-FFF2-40B4-BE49-F238E27FC236}">
                <a16:creationId xmlns:a16="http://schemas.microsoft.com/office/drawing/2014/main" id="{F6CE4DB4-6880-447E-A00B-B21454853375}"/>
              </a:ext>
            </a:extLst>
          </p:cNvPr>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kumimoji="0" lang="en-GB" sz="4000" b="1" i="0" u="none" strike="noStrike" kern="100" cap="none" spc="0" normalizeH="0" baseline="0" noProof="0" dirty="0">
                <a:ln>
                  <a:noFill/>
                </a:ln>
                <a:solidFill>
                  <a:srgbClr val="FFFFFF"/>
                </a:solidFill>
                <a:effectLst/>
                <a:uLnTx/>
                <a:uFillTx/>
                <a:latin typeface="Arial" panose="020B0604020202020204" pitchFamily="34" charset="0"/>
                <a:ea typeface="Aptos" panose="020B0004020202020204" pitchFamily="34" charset="0"/>
                <a:cs typeface="Times New Roman" panose="02020603050405020304" pitchFamily="18" charset="0"/>
                <a:sym typeface="Arial" panose="020B0604020202020204"/>
              </a:rPr>
              <a:t>What are recruiters looking for?</a:t>
            </a:r>
            <a:endParaRPr kumimoji="0" lang="en-GB" sz="4000" b="0" i="0" u="none" strike="noStrike" kern="100" cap="none" spc="0" normalizeH="0" baseline="0" noProof="0" dirty="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sym typeface="Arial" panose="020B0604020202020204"/>
            </a:endParaRPr>
          </a:p>
        </p:txBody>
      </p:sp>
      <p:grpSp>
        <p:nvGrpSpPr>
          <p:cNvPr id="8" name="Google Shape;206;p15">
            <a:extLst>
              <a:ext uri="{FF2B5EF4-FFF2-40B4-BE49-F238E27FC236}">
                <a16:creationId xmlns:a16="http://schemas.microsoft.com/office/drawing/2014/main" id="{8A602DE6-BBEA-6EA2-DDE9-36DD4B56F642}"/>
              </a:ext>
            </a:extLst>
          </p:cNvPr>
          <p:cNvGrpSpPr/>
          <p:nvPr/>
        </p:nvGrpSpPr>
        <p:grpSpPr>
          <a:xfrm>
            <a:off x="1070317" y="1938741"/>
            <a:ext cx="374578" cy="374578"/>
            <a:chOff x="0" y="0"/>
            <a:chExt cx="812800" cy="812800"/>
          </a:xfrm>
        </p:grpSpPr>
        <p:sp>
          <p:nvSpPr>
            <p:cNvPr id="9" name="Google Shape;207;p15">
              <a:extLst>
                <a:ext uri="{FF2B5EF4-FFF2-40B4-BE49-F238E27FC236}">
                  <a16:creationId xmlns:a16="http://schemas.microsoft.com/office/drawing/2014/main" id="{AE2B9866-AC04-61DB-50D4-CD62231964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208;p15">
              <a:extLst>
                <a:ext uri="{FF2B5EF4-FFF2-40B4-BE49-F238E27FC236}">
                  <a16:creationId xmlns:a16="http://schemas.microsoft.com/office/drawing/2014/main" id="{A964631F-91C5-B78B-E533-99ADF8C60CA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7" name="Google Shape;161;p4">
            <a:extLst>
              <a:ext uri="{FF2B5EF4-FFF2-40B4-BE49-F238E27FC236}">
                <a16:creationId xmlns:a16="http://schemas.microsoft.com/office/drawing/2014/main" id="{6E6DDB99-1756-8B26-00A9-2BDEFC5731F2}"/>
              </a:ext>
            </a:extLst>
          </p:cNvPr>
          <p:cNvGrpSpPr/>
          <p:nvPr/>
        </p:nvGrpSpPr>
        <p:grpSpPr>
          <a:xfrm>
            <a:off x="2026165" y="6261941"/>
            <a:ext cx="187289" cy="225336"/>
            <a:chOff x="0" y="0"/>
            <a:chExt cx="812800" cy="812800"/>
          </a:xfrm>
        </p:grpSpPr>
        <p:sp>
          <p:nvSpPr>
            <p:cNvPr id="18" name="Google Shape;162;p4">
              <a:extLst>
                <a:ext uri="{FF2B5EF4-FFF2-40B4-BE49-F238E27FC236}">
                  <a16:creationId xmlns:a16="http://schemas.microsoft.com/office/drawing/2014/main" id="{2AF372E7-EAD0-651B-1791-276D65869EA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p4">
              <a:extLst>
                <a:ext uri="{FF2B5EF4-FFF2-40B4-BE49-F238E27FC236}">
                  <a16:creationId xmlns:a16="http://schemas.microsoft.com/office/drawing/2014/main" id="{26293372-2BB9-FEC7-BF8D-7F40F75471F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161;p4">
            <a:extLst>
              <a:ext uri="{FF2B5EF4-FFF2-40B4-BE49-F238E27FC236}">
                <a16:creationId xmlns:a16="http://schemas.microsoft.com/office/drawing/2014/main" id="{AB874099-9AF6-54C9-D31D-0F1F5C4C75D6}"/>
              </a:ext>
            </a:extLst>
          </p:cNvPr>
          <p:cNvGrpSpPr/>
          <p:nvPr/>
        </p:nvGrpSpPr>
        <p:grpSpPr>
          <a:xfrm>
            <a:off x="1989636" y="7715290"/>
            <a:ext cx="187289" cy="225336"/>
            <a:chOff x="0" y="0"/>
            <a:chExt cx="812800" cy="812800"/>
          </a:xfrm>
        </p:grpSpPr>
        <p:sp>
          <p:nvSpPr>
            <p:cNvPr id="21" name="Google Shape;162;p4">
              <a:extLst>
                <a:ext uri="{FF2B5EF4-FFF2-40B4-BE49-F238E27FC236}">
                  <a16:creationId xmlns:a16="http://schemas.microsoft.com/office/drawing/2014/main" id="{88243BC6-0C6C-BB8B-0502-AF28A9E8E58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p4">
              <a:extLst>
                <a:ext uri="{FF2B5EF4-FFF2-40B4-BE49-F238E27FC236}">
                  <a16:creationId xmlns:a16="http://schemas.microsoft.com/office/drawing/2014/main" id="{1DF21A8D-6606-4DEC-0937-B07DB67F93D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161;p4">
            <a:extLst>
              <a:ext uri="{FF2B5EF4-FFF2-40B4-BE49-F238E27FC236}">
                <a16:creationId xmlns:a16="http://schemas.microsoft.com/office/drawing/2014/main" id="{8CA8804E-7E17-9C51-7365-C6BB11FCA8DA}"/>
              </a:ext>
            </a:extLst>
          </p:cNvPr>
          <p:cNvGrpSpPr/>
          <p:nvPr/>
        </p:nvGrpSpPr>
        <p:grpSpPr>
          <a:xfrm>
            <a:off x="2007194" y="7199806"/>
            <a:ext cx="187289" cy="225336"/>
            <a:chOff x="0" y="0"/>
            <a:chExt cx="812800" cy="812800"/>
          </a:xfrm>
        </p:grpSpPr>
        <p:sp>
          <p:nvSpPr>
            <p:cNvPr id="24" name="Google Shape;162;p4">
              <a:extLst>
                <a:ext uri="{FF2B5EF4-FFF2-40B4-BE49-F238E27FC236}">
                  <a16:creationId xmlns:a16="http://schemas.microsoft.com/office/drawing/2014/main" id="{D2C72144-9B48-AC15-9BFF-1D4BB302021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p4">
              <a:extLst>
                <a:ext uri="{FF2B5EF4-FFF2-40B4-BE49-F238E27FC236}">
                  <a16:creationId xmlns:a16="http://schemas.microsoft.com/office/drawing/2014/main" id="{F4AB01B0-610E-0199-8AF3-E4DC3261948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161;p4">
            <a:extLst>
              <a:ext uri="{FF2B5EF4-FFF2-40B4-BE49-F238E27FC236}">
                <a16:creationId xmlns:a16="http://schemas.microsoft.com/office/drawing/2014/main" id="{8146700A-2D29-FA66-ECD9-F51ABE22DAC0}"/>
              </a:ext>
            </a:extLst>
          </p:cNvPr>
          <p:cNvGrpSpPr/>
          <p:nvPr/>
        </p:nvGrpSpPr>
        <p:grpSpPr>
          <a:xfrm>
            <a:off x="1989636" y="6752270"/>
            <a:ext cx="187289" cy="225336"/>
            <a:chOff x="0" y="0"/>
            <a:chExt cx="812800" cy="812800"/>
          </a:xfrm>
        </p:grpSpPr>
        <p:sp>
          <p:nvSpPr>
            <p:cNvPr id="27" name="Google Shape;162;p4">
              <a:extLst>
                <a:ext uri="{FF2B5EF4-FFF2-40B4-BE49-F238E27FC236}">
                  <a16:creationId xmlns:a16="http://schemas.microsoft.com/office/drawing/2014/main" id="{9CF3F5DE-1F22-B1B5-6A6A-730B8141C48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p4">
              <a:extLst>
                <a:ext uri="{FF2B5EF4-FFF2-40B4-BE49-F238E27FC236}">
                  <a16:creationId xmlns:a16="http://schemas.microsoft.com/office/drawing/2014/main" id="{D4CFDF2B-DB4C-2B8C-B90F-F190EF4EE14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161;p4">
            <a:extLst>
              <a:ext uri="{FF2B5EF4-FFF2-40B4-BE49-F238E27FC236}">
                <a16:creationId xmlns:a16="http://schemas.microsoft.com/office/drawing/2014/main" id="{D74AAF6F-48D8-E4C3-9E9B-2654E8F3C0B6}"/>
              </a:ext>
            </a:extLst>
          </p:cNvPr>
          <p:cNvGrpSpPr/>
          <p:nvPr/>
        </p:nvGrpSpPr>
        <p:grpSpPr>
          <a:xfrm>
            <a:off x="2024752" y="4846282"/>
            <a:ext cx="187289" cy="225336"/>
            <a:chOff x="0" y="0"/>
            <a:chExt cx="812800" cy="812800"/>
          </a:xfrm>
        </p:grpSpPr>
        <p:sp>
          <p:nvSpPr>
            <p:cNvPr id="30" name="Google Shape;162;p4">
              <a:extLst>
                <a:ext uri="{FF2B5EF4-FFF2-40B4-BE49-F238E27FC236}">
                  <a16:creationId xmlns:a16="http://schemas.microsoft.com/office/drawing/2014/main" id="{64AEAC1F-C74A-0BFB-22E9-36F6401541B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3;p4">
              <a:extLst>
                <a:ext uri="{FF2B5EF4-FFF2-40B4-BE49-F238E27FC236}">
                  <a16:creationId xmlns:a16="http://schemas.microsoft.com/office/drawing/2014/main" id="{51C0DD58-A7C1-810B-CE3E-C8F9EFC5FD8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161;p4">
            <a:extLst>
              <a:ext uri="{FF2B5EF4-FFF2-40B4-BE49-F238E27FC236}">
                <a16:creationId xmlns:a16="http://schemas.microsoft.com/office/drawing/2014/main" id="{DC48C25D-CE7A-91E5-E8E9-E43ABA6AFAE5}"/>
              </a:ext>
            </a:extLst>
          </p:cNvPr>
          <p:cNvGrpSpPr/>
          <p:nvPr/>
        </p:nvGrpSpPr>
        <p:grpSpPr>
          <a:xfrm>
            <a:off x="2036938" y="5411589"/>
            <a:ext cx="187289" cy="225336"/>
            <a:chOff x="0" y="0"/>
            <a:chExt cx="812800" cy="812800"/>
          </a:xfrm>
        </p:grpSpPr>
        <p:sp>
          <p:nvSpPr>
            <p:cNvPr id="33" name="Google Shape;162;p4">
              <a:extLst>
                <a:ext uri="{FF2B5EF4-FFF2-40B4-BE49-F238E27FC236}">
                  <a16:creationId xmlns:a16="http://schemas.microsoft.com/office/drawing/2014/main" id="{667D449B-7F70-839C-E5B7-1060A389F09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p4">
              <a:extLst>
                <a:ext uri="{FF2B5EF4-FFF2-40B4-BE49-F238E27FC236}">
                  <a16:creationId xmlns:a16="http://schemas.microsoft.com/office/drawing/2014/main" id="{94E802DB-647E-4E53-C1B5-7AD1FC2A397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59670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a:extLst>
            <a:ext uri="{FF2B5EF4-FFF2-40B4-BE49-F238E27FC236}">
              <a16:creationId xmlns:a16="http://schemas.microsoft.com/office/drawing/2014/main" id="{CFDBDFA6-5596-A8E5-5750-0C862289F7B2}"/>
            </a:ext>
          </a:extLst>
        </p:cNvPr>
        <p:cNvGrpSpPr/>
        <p:nvPr/>
      </p:nvGrpSpPr>
      <p:grpSpPr>
        <a:xfrm>
          <a:off x="0" y="0"/>
          <a:ext cx="0" cy="0"/>
          <a:chOff x="0" y="0"/>
          <a:chExt cx="0" cy="0"/>
        </a:xfrm>
      </p:grpSpPr>
      <p:sp>
        <p:nvSpPr>
          <p:cNvPr id="218" name="Google Shape;218;p15">
            <a:extLst>
              <a:ext uri="{FF2B5EF4-FFF2-40B4-BE49-F238E27FC236}">
                <a16:creationId xmlns:a16="http://schemas.microsoft.com/office/drawing/2014/main" id="{2AA8D9AF-AEBE-41CF-160B-42C213E978B4}"/>
              </a:ext>
            </a:extLst>
          </p:cNvPr>
          <p:cNvSpPr txBox="1"/>
          <p:nvPr/>
        </p:nvSpPr>
        <p:spPr>
          <a:xfrm>
            <a:off x="1725561" y="2182761"/>
            <a:ext cx="14904517" cy="696870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Non-Technical (Soft) Skills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Soft skills are equally critical for success in a junior AI role:</a:t>
            </a:r>
          </a:p>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Problem-Solving:</a:t>
            </a:r>
            <a:r>
              <a:rPr lang="en-GB" sz="2400" kern="100" dirty="0">
                <a:solidFill>
                  <a:schemeClr val="bg1"/>
                </a:solidFill>
                <a:effectLst/>
                <a:latin typeface="+mj-lt"/>
                <a:ea typeface="Aptos" panose="020B0004020202020204" pitchFamily="34" charset="0"/>
                <a:cs typeface="Times New Roman" panose="02020603050405020304" pitchFamily="18" charset="0"/>
              </a:rPr>
              <a:t> Ability to break down complex problems into smaller, manageable tasks.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Analytical Thinking:</a:t>
            </a:r>
            <a:r>
              <a:rPr lang="en-GB" sz="2400" kern="100" dirty="0">
                <a:solidFill>
                  <a:schemeClr val="bg1"/>
                </a:solidFill>
                <a:effectLst/>
                <a:latin typeface="+mj-lt"/>
                <a:ea typeface="Aptos" panose="020B0004020202020204" pitchFamily="34" charset="0"/>
                <a:cs typeface="Times New Roman" panose="02020603050405020304" pitchFamily="18" charset="0"/>
              </a:rPr>
              <a:t> Using data-driven approaches to draw insights and inform decisions.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Adaptability:</a:t>
            </a:r>
            <a:r>
              <a:rPr lang="en-GB" sz="2400" kern="100" dirty="0">
                <a:solidFill>
                  <a:schemeClr val="bg1"/>
                </a:solidFill>
                <a:effectLst/>
                <a:latin typeface="+mj-lt"/>
                <a:ea typeface="Aptos" panose="020B0004020202020204" pitchFamily="34" charset="0"/>
                <a:cs typeface="Times New Roman" panose="02020603050405020304" pitchFamily="18" charset="0"/>
              </a:rPr>
              <a:t> Willingness to learn new tools and methods as the AI field evolves rapidly.</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Communication Skills:</a:t>
            </a:r>
            <a:r>
              <a:rPr lang="en-GB" sz="2400" kern="100" dirty="0">
                <a:solidFill>
                  <a:schemeClr val="bg1"/>
                </a:solidFill>
                <a:effectLst/>
                <a:latin typeface="+mj-lt"/>
                <a:ea typeface="Aptos" panose="020B0004020202020204" pitchFamily="34" charset="0"/>
                <a:cs typeface="Times New Roman" panose="02020603050405020304" pitchFamily="18" charset="0"/>
              </a:rPr>
              <a:t> Explaining technical concepts clearly to non-technical stakeholders.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Teamwork:</a:t>
            </a:r>
            <a:r>
              <a:rPr lang="en-GB" sz="2400" kern="100" dirty="0">
                <a:solidFill>
                  <a:schemeClr val="bg1"/>
                </a:solidFill>
                <a:effectLst/>
                <a:latin typeface="+mj-lt"/>
                <a:ea typeface="Aptos" panose="020B0004020202020204" pitchFamily="34" charset="0"/>
                <a:cs typeface="Times New Roman" panose="02020603050405020304" pitchFamily="18" charset="0"/>
              </a:rPr>
              <a:t> Collaborating effectively in diverse, cross-functional teams.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Attention to Detail:</a:t>
            </a:r>
            <a:r>
              <a:rPr lang="en-GB" sz="2400" kern="100" dirty="0">
                <a:solidFill>
                  <a:schemeClr val="bg1"/>
                </a:solidFill>
                <a:effectLst/>
                <a:latin typeface="+mj-lt"/>
                <a:ea typeface="Aptos" panose="020B0004020202020204" pitchFamily="34" charset="0"/>
                <a:cs typeface="Times New Roman" panose="02020603050405020304" pitchFamily="18" charset="0"/>
              </a:rPr>
              <a:t> Ensuring precision in data processing and model training to avoid errors.</a:t>
            </a:r>
          </a:p>
        </p:txBody>
      </p:sp>
      <p:sp>
        <p:nvSpPr>
          <p:cNvPr id="223" name="Google Shape;223;p15">
            <a:extLst>
              <a:ext uri="{FF2B5EF4-FFF2-40B4-BE49-F238E27FC236}">
                <a16:creationId xmlns:a16="http://schemas.microsoft.com/office/drawing/2014/main" id="{098EBCB0-FFCA-AC44-7CB2-661CC98FA103}"/>
              </a:ext>
            </a:extLst>
          </p:cNvPr>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kumimoji="0" lang="en-GB" sz="4000" b="1" i="0" u="none" strike="noStrike" kern="100" cap="none" spc="0" normalizeH="0" baseline="0" noProof="0" dirty="0">
                <a:ln>
                  <a:noFill/>
                </a:ln>
                <a:solidFill>
                  <a:srgbClr val="FFFFFF"/>
                </a:solidFill>
                <a:effectLst/>
                <a:uLnTx/>
                <a:uFillTx/>
                <a:latin typeface="Arial" panose="020B0604020202020204" pitchFamily="34" charset="0"/>
                <a:ea typeface="Aptos" panose="020B0004020202020204" pitchFamily="34" charset="0"/>
                <a:cs typeface="Times New Roman" panose="02020603050405020304" pitchFamily="18" charset="0"/>
                <a:sym typeface="Arial" panose="020B0604020202020204"/>
              </a:rPr>
              <a:t>What are recruiters looking for?</a:t>
            </a:r>
            <a:endParaRPr kumimoji="0" lang="en-GB" sz="4000" b="0" i="0" u="none" strike="noStrike" kern="100" cap="none" spc="0" normalizeH="0" baseline="0" noProof="0" dirty="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sym typeface="Arial" panose="020B0604020202020204"/>
            </a:endParaRPr>
          </a:p>
        </p:txBody>
      </p:sp>
      <p:grpSp>
        <p:nvGrpSpPr>
          <p:cNvPr id="8" name="Google Shape;206;p15">
            <a:extLst>
              <a:ext uri="{FF2B5EF4-FFF2-40B4-BE49-F238E27FC236}">
                <a16:creationId xmlns:a16="http://schemas.microsoft.com/office/drawing/2014/main" id="{B94B2C21-27C3-B7CC-5A30-85D868BD14DB}"/>
              </a:ext>
            </a:extLst>
          </p:cNvPr>
          <p:cNvGrpSpPr/>
          <p:nvPr/>
        </p:nvGrpSpPr>
        <p:grpSpPr>
          <a:xfrm>
            <a:off x="1025653" y="2182761"/>
            <a:ext cx="374578" cy="374578"/>
            <a:chOff x="0" y="0"/>
            <a:chExt cx="812800" cy="812800"/>
          </a:xfrm>
        </p:grpSpPr>
        <p:sp>
          <p:nvSpPr>
            <p:cNvPr id="9" name="Google Shape;207;p15">
              <a:extLst>
                <a:ext uri="{FF2B5EF4-FFF2-40B4-BE49-F238E27FC236}">
                  <a16:creationId xmlns:a16="http://schemas.microsoft.com/office/drawing/2014/main" id="{B963B2EA-C96E-3B87-8190-B661CABE4C1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208;p15">
              <a:extLst>
                <a:ext uri="{FF2B5EF4-FFF2-40B4-BE49-F238E27FC236}">
                  <a16:creationId xmlns:a16="http://schemas.microsoft.com/office/drawing/2014/main" id="{DE05C7F0-048B-25B9-1630-978D5BAF121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1" name="Google Shape;161;p4">
            <a:extLst>
              <a:ext uri="{FF2B5EF4-FFF2-40B4-BE49-F238E27FC236}">
                <a16:creationId xmlns:a16="http://schemas.microsoft.com/office/drawing/2014/main" id="{82A34375-94AF-8BE7-5E61-5CD8F6C35016}"/>
              </a:ext>
            </a:extLst>
          </p:cNvPr>
          <p:cNvGrpSpPr/>
          <p:nvPr/>
        </p:nvGrpSpPr>
        <p:grpSpPr>
          <a:xfrm>
            <a:off x="1657922" y="3710656"/>
            <a:ext cx="187289" cy="225336"/>
            <a:chOff x="0" y="0"/>
            <a:chExt cx="812800" cy="812800"/>
          </a:xfrm>
        </p:grpSpPr>
        <p:sp>
          <p:nvSpPr>
            <p:cNvPr id="12" name="Google Shape;162;p4">
              <a:extLst>
                <a:ext uri="{FF2B5EF4-FFF2-40B4-BE49-F238E27FC236}">
                  <a16:creationId xmlns:a16="http://schemas.microsoft.com/office/drawing/2014/main" id="{98CCCB92-E761-88B3-7244-8040DDE914C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3;p4">
              <a:extLst>
                <a:ext uri="{FF2B5EF4-FFF2-40B4-BE49-F238E27FC236}">
                  <a16:creationId xmlns:a16="http://schemas.microsoft.com/office/drawing/2014/main" id="{108D121D-C037-21CB-5523-A211EED1DDC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 name="Google Shape;161;p4">
            <a:extLst>
              <a:ext uri="{FF2B5EF4-FFF2-40B4-BE49-F238E27FC236}">
                <a16:creationId xmlns:a16="http://schemas.microsoft.com/office/drawing/2014/main" id="{0115F8C8-4CA0-11E3-4DE3-AE398009104C}"/>
              </a:ext>
            </a:extLst>
          </p:cNvPr>
          <p:cNvGrpSpPr/>
          <p:nvPr/>
        </p:nvGrpSpPr>
        <p:grpSpPr>
          <a:xfrm>
            <a:off x="1657921" y="4772540"/>
            <a:ext cx="187289" cy="225336"/>
            <a:chOff x="0" y="0"/>
            <a:chExt cx="812800" cy="812800"/>
          </a:xfrm>
        </p:grpSpPr>
        <p:sp>
          <p:nvSpPr>
            <p:cNvPr id="15" name="Google Shape;162;p4">
              <a:extLst>
                <a:ext uri="{FF2B5EF4-FFF2-40B4-BE49-F238E27FC236}">
                  <a16:creationId xmlns:a16="http://schemas.microsoft.com/office/drawing/2014/main" id="{B4A947D9-B26E-7EAB-301F-040800BD356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p4">
              <a:extLst>
                <a:ext uri="{FF2B5EF4-FFF2-40B4-BE49-F238E27FC236}">
                  <a16:creationId xmlns:a16="http://schemas.microsoft.com/office/drawing/2014/main" id="{A4F7F7F8-2DA4-B680-2BC0-E3C567AC70C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 name="Google Shape;161;p4">
            <a:extLst>
              <a:ext uri="{FF2B5EF4-FFF2-40B4-BE49-F238E27FC236}">
                <a16:creationId xmlns:a16="http://schemas.microsoft.com/office/drawing/2014/main" id="{B46447E7-EA90-8C79-9DA9-8DB4F62818BE}"/>
              </a:ext>
            </a:extLst>
          </p:cNvPr>
          <p:cNvGrpSpPr/>
          <p:nvPr/>
        </p:nvGrpSpPr>
        <p:grpSpPr>
          <a:xfrm>
            <a:off x="1657920" y="5721756"/>
            <a:ext cx="187289" cy="225336"/>
            <a:chOff x="0" y="0"/>
            <a:chExt cx="812800" cy="812800"/>
          </a:xfrm>
        </p:grpSpPr>
        <p:sp>
          <p:nvSpPr>
            <p:cNvPr id="18" name="Google Shape;162;p4">
              <a:extLst>
                <a:ext uri="{FF2B5EF4-FFF2-40B4-BE49-F238E27FC236}">
                  <a16:creationId xmlns:a16="http://schemas.microsoft.com/office/drawing/2014/main" id="{5F449061-7EF9-349C-5854-5449C624108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p4">
              <a:extLst>
                <a:ext uri="{FF2B5EF4-FFF2-40B4-BE49-F238E27FC236}">
                  <a16:creationId xmlns:a16="http://schemas.microsoft.com/office/drawing/2014/main" id="{DF1A66C4-7B27-A371-7FFE-98C06B36D34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161;p4">
            <a:extLst>
              <a:ext uri="{FF2B5EF4-FFF2-40B4-BE49-F238E27FC236}">
                <a16:creationId xmlns:a16="http://schemas.microsoft.com/office/drawing/2014/main" id="{649F6213-67C6-9E03-79D5-925FFB9DDD17}"/>
              </a:ext>
            </a:extLst>
          </p:cNvPr>
          <p:cNvGrpSpPr/>
          <p:nvPr/>
        </p:nvGrpSpPr>
        <p:grpSpPr>
          <a:xfrm>
            <a:off x="1657919" y="6736666"/>
            <a:ext cx="187289" cy="225336"/>
            <a:chOff x="0" y="0"/>
            <a:chExt cx="812800" cy="812800"/>
          </a:xfrm>
        </p:grpSpPr>
        <p:sp>
          <p:nvSpPr>
            <p:cNvPr id="21" name="Google Shape;162;p4">
              <a:extLst>
                <a:ext uri="{FF2B5EF4-FFF2-40B4-BE49-F238E27FC236}">
                  <a16:creationId xmlns:a16="http://schemas.microsoft.com/office/drawing/2014/main" id="{497A1C1F-7AB2-DDF6-C4F8-B08EA0B1FC5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p4">
              <a:extLst>
                <a:ext uri="{FF2B5EF4-FFF2-40B4-BE49-F238E27FC236}">
                  <a16:creationId xmlns:a16="http://schemas.microsoft.com/office/drawing/2014/main" id="{4CAFDF4F-3BB4-6B1F-C098-7C4851363DE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161;p4">
            <a:extLst>
              <a:ext uri="{FF2B5EF4-FFF2-40B4-BE49-F238E27FC236}">
                <a16:creationId xmlns:a16="http://schemas.microsoft.com/office/drawing/2014/main" id="{2E07A93E-283B-F207-C79F-EC6DF3CE256D}"/>
              </a:ext>
            </a:extLst>
          </p:cNvPr>
          <p:cNvGrpSpPr/>
          <p:nvPr/>
        </p:nvGrpSpPr>
        <p:grpSpPr>
          <a:xfrm>
            <a:off x="1675477" y="7664756"/>
            <a:ext cx="187289" cy="225336"/>
            <a:chOff x="0" y="0"/>
            <a:chExt cx="812800" cy="812800"/>
          </a:xfrm>
        </p:grpSpPr>
        <p:sp>
          <p:nvSpPr>
            <p:cNvPr id="24" name="Google Shape;162;p4">
              <a:extLst>
                <a:ext uri="{FF2B5EF4-FFF2-40B4-BE49-F238E27FC236}">
                  <a16:creationId xmlns:a16="http://schemas.microsoft.com/office/drawing/2014/main" id="{8B8C9A88-B84C-718B-9E30-9C86E3B6B09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p4">
              <a:extLst>
                <a:ext uri="{FF2B5EF4-FFF2-40B4-BE49-F238E27FC236}">
                  <a16:creationId xmlns:a16="http://schemas.microsoft.com/office/drawing/2014/main" id="{D14022AC-742F-1F55-DA04-15CB1E0CAE8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161;p4">
            <a:extLst>
              <a:ext uri="{FF2B5EF4-FFF2-40B4-BE49-F238E27FC236}">
                <a16:creationId xmlns:a16="http://schemas.microsoft.com/office/drawing/2014/main" id="{DA33D71E-81A0-D234-4E4C-AF1E5BBB3DC8}"/>
              </a:ext>
            </a:extLst>
          </p:cNvPr>
          <p:cNvGrpSpPr/>
          <p:nvPr/>
        </p:nvGrpSpPr>
        <p:grpSpPr>
          <a:xfrm>
            <a:off x="1684787" y="8665084"/>
            <a:ext cx="187289" cy="225336"/>
            <a:chOff x="0" y="0"/>
            <a:chExt cx="812800" cy="812800"/>
          </a:xfrm>
        </p:grpSpPr>
        <p:sp>
          <p:nvSpPr>
            <p:cNvPr id="27" name="Google Shape;162;p4">
              <a:extLst>
                <a:ext uri="{FF2B5EF4-FFF2-40B4-BE49-F238E27FC236}">
                  <a16:creationId xmlns:a16="http://schemas.microsoft.com/office/drawing/2014/main" id="{40FA61FC-64ED-70CE-0FCB-213B365287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p4">
              <a:extLst>
                <a:ext uri="{FF2B5EF4-FFF2-40B4-BE49-F238E27FC236}">
                  <a16:creationId xmlns:a16="http://schemas.microsoft.com/office/drawing/2014/main" id="{D253B4CE-DEF8-5BD0-F756-778465F038B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371370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a:extLst>
            <a:ext uri="{FF2B5EF4-FFF2-40B4-BE49-F238E27FC236}">
              <a16:creationId xmlns:a16="http://schemas.microsoft.com/office/drawing/2014/main" id="{F23E0755-46A5-9B82-39D3-35236CBC7BCD}"/>
            </a:ext>
          </a:extLst>
        </p:cNvPr>
        <p:cNvGrpSpPr/>
        <p:nvPr/>
      </p:nvGrpSpPr>
      <p:grpSpPr>
        <a:xfrm>
          <a:off x="0" y="0"/>
          <a:ext cx="0" cy="0"/>
          <a:chOff x="0" y="0"/>
          <a:chExt cx="0" cy="0"/>
        </a:xfrm>
      </p:grpSpPr>
      <p:sp>
        <p:nvSpPr>
          <p:cNvPr id="218" name="Google Shape;218;p15">
            <a:extLst>
              <a:ext uri="{FF2B5EF4-FFF2-40B4-BE49-F238E27FC236}">
                <a16:creationId xmlns:a16="http://schemas.microsoft.com/office/drawing/2014/main" id="{391FA235-B1B3-B459-C7ED-B9FB19264BC5}"/>
              </a:ext>
            </a:extLst>
          </p:cNvPr>
          <p:cNvSpPr txBox="1"/>
          <p:nvPr/>
        </p:nvSpPr>
        <p:spPr>
          <a:xfrm>
            <a:off x="2603698" y="2845769"/>
            <a:ext cx="14231227" cy="6166945"/>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Evidence of Continuous Learning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Recruiters value candidates who demonstrate:</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Participation in AI courses, certifications, or bootcamps (e.g., Scikit-learn, Coursera AI courses).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Personal projects or contributions to GitHub repositories showcasing hands-on experience.</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Attendance at AI/tech meetups, webinars, or conferences.</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Passion for AI and Problem Solving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Recruiters look for enthusiasm and curiosity about AI's potential to solve real-world challenges. Examples include:</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A personal statement in the CV highlighting passion for the field.</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Demonstration of initiative, such as experimenting with AI tools or frameworks outside structured training.</a:t>
            </a:r>
          </a:p>
          <a:p>
            <a:pPr marL="342900" lvl="0" indent="-342900">
              <a:lnSpc>
                <a:spcPct val="107000"/>
              </a:lnSpc>
              <a:spcAft>
                <a:spcPts val="800"/>
              </a:spcAft>
              <a:buSzPts val="1000"/>
              <a:buFont typeface="Symbol" panose="05050102010706020507" pitchFamily="18" charset="2"/>
              <a:buChar char=""/>
              <a:tabLst>
                <a:tab pos="457200" algn="l"/>
              </a:tabLst>
            </a:pP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23" name="Google Shape;223;p15">
            <a:extLst>
              <a:ext uri="{FF2B5EF4-FFF2-40B4-BE49-F238E27FC236}">
                <a16:creationId xmlns:a16="http://schemas.microsoft.com/office/drawing/2014/main" id="{D2EA4123-5465-C980-C389-FF8E58259E89}"/>
              </a:ext>
            </a:extLst>
          </p:cNvPr>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kumimoji="0" lang="en-GB" sz="4000" b="1" i="0" u="none" strike="noStrike" kern="100" cap="none" spc="0" normalizeH="0" baseline="0" noProof="0" dirty="0">
                <a:ln>
                  <a:noFill/>
                </a:ln>
                <a:solidFill>
                  <a:srgbClr val="FFFFFF"/>
                </a:solidFill>
                <a:effectLst/>
                <a:uLnTx/>
                <a:uFillTx/>
                <a:latin typeface="Arial" panose="020B0604020202020204" pitchFamily="34" charset="0"/>
                <a:ea typeface="Aptos" panose="020B0004020202020204" pitchFamily="34" charset="0"/>
                <a:cs typeface="Times New Roman" panose="02020603050405020304" pitchFamily="18" charset="0"/>
                <a:sym typeface="Arial" panose="020B0604020202020204"/>
              </a:rPr>
              <a:t>What are recruiters looking for?</a:t>
            </a:r>
            <a:endParaRPr kumimoji="0" lang="en-GB" sz="4000" b="0" i="0" u="none" strike="noStrike" kern="100" cap="none" spc="0" normalizeH="0" baseline="0" noProof="0" dirty="0">
              <a:ln>
                <a:noFill/>
              </a:ln>
              <a:solidFill>
                <a:srgbClr val="FFFFFF"/>
              </a:solidFill>
              <a:effectLst/>
              <a:uLnTx/>
              <a:uFillTx/>
              <a:latin typeface="Aptos" panose="020B0004020202020204" pitchFamily="34" charset="0"/>
              <a:ea typeface="Aptos" panose="020B0004020202020204" pitchFamily="34" charset="0"/>
              <a:cs typeface="Times New Roman" panose="02020603050405020304" pitchFamily="18" charset="0"/>
              <a:sym typeface="Arial" panose="020B0604020202020204"/>
            </a:endParaRPr>
          </a:p>
        </p:txBody>
      </p:sp>
      <p:grpSp>
        <p:nvGrpSpPr>
          <p:cNvPr id="2" name="Google Shape;206;p15">
            <a:extLst>
              <a:ext uri="{FF2B5EF4-FFF2-40B4-BE49-F238E27FC236}">
                <a16:creationId xmlns:a16="http://schemas.microsoft.com/office/drawing/2014/main" id="{FB64987C-76C6-7713-A1AD-D6205752F569}"/>
              </a:ext>
            </a:extLst>
          </p:cNvPr>
          <p:cNvGrpSpPr/>
          <p:nvPr/>
        </p:nvGrpSpPr>
        <p:grpSpPr>
          <a:xfrm>
            <a:off x="1698355" y="5741952"/>
            <a:ext cx="374578" cy="374578"/>
            <a:chOff x="0" y="0"/>
            <a:chExt cx="812800" cy="812800"/>
          </a:xfrm>
        </p:grpSpPr>
        <p:sp>
          <p:nvSpPr>
            <p:cNvPr id="3" name="Google Shape;207;p15">
              <a:extLst>
                <a:ext uri="{FF2B5EF4-FFF2-40B4-BE49-F238E27FC236}">
                  <a16:creationId xmlns:a16="http://schemas.microsoft.com/office/drawing/2014/main" id="{6C3DE1FA-2937-D996-ACE1-BCAC2F674B7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 name="Google Shape;208;p15">
              <a:extLst>
                <a:ext uri="{FF2B5EF4-FFF2-40B4-BE49-F238E27FC236}">
                  <a16:creationId xmlns:a16="http://schemas.microsoft.com/office/drawing/2014/main" id="{E262A3E9-F676-377D-CF56-2C425851FA7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8" name="Google Shape;206;p15">
            <a:extLst>
              <a:ext uri="{FF2B5EF4-FFF2-40B4-BE49-F238E27FC236}">
                <a16:creationId xmlns:a16="http://schemas.microsoft.com/office/drawing/2014/main" id="{E1CD0A97-DC71-CE48-50A2-0B625D83C167}"/>
              </a:ext>
            </a:extLst>
          </p:cNvPr>
          <p:cNvGrpSpPr/>
          <p:nvPr/>
        </p:nvGrpSpPr>
        <p:grpSpPr>
          <a:xfrm>
            <a:off x="1622806" y="2885910"/>
            <a:ext cx="374578" cy="374578"/>
            <a:chOff x="0" y="0"/>
            <a:chExt cx="812800" cy="812800"/>
          </a:xfrm>
        </p:grpSpPr>
        <p:sp>
          <p:nvSpPr>
            <p:cNvPr id="9" name="Google Shape;207;p15">
              <a:extLst>
                <a:ext uri="{FF2B5EF4-FFF2-40B4-BE49-F238E27FC236}">
                  <a16:creationId xmlns:a16="http://schemas.microsoft.com/office/drawing/2014/main" id="{623E42BB-09E5-88B2-11F0-EA89D2F7060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0" name="Google Shape;208;p15">
              <a:extLst>
                <a:ext uri="{FF2B5EF4-FFF2-40B4-BE49-F238E27FC236}">
                  <a16:creationId xmlns:a16="http://schemas.microsoft.com/office/drawing/2014/main" id="{FE158B2F-8061-942D-5CD5-01D36E1F149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17" name="Rectangle 7">
            <a:extLst>
              <a:ext uri="{FF2B5EF4-FFF2-40B4-BE49-F238E27FC236}">
                <a16:creationId xmlns:a16="http://schemas.microsoft.com/office/drawing/2014/main" id="{1E750E14-14D9-00A5-54DD-BFCC266A0821}"/>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Evidence of Continuous Learning</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Recruiters value candidates who demonstrate:</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Participation in AI courses, certifications, or bootcamps (e.g., Scikit-learn, Coursera AI courses).</a:t>
            </a:r>
            <a:endParaRPr kumimoji="0" lang="en-GB"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Personal projects or contributions to GitHub repositories showcasing hands-on experience.</a:t>
            </a:r>
            <a:endParaRPr kumimoji="0" lang="en-GB"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Attendance at AI/tech meetups, webinars, or conferences.</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8">
            <a:extLst>
              <a:ext uri="{FF2B5EF4-FFF2-40B4-BE49-F238E27FC236}">
                <a16:creationId xmlns:a16="http://schemas.microsoft.com/office/drawing/2014/main" id="{655F2A61-7560-6EA2-38DE-274E482E54A4}"/>
              </a:ext>
            </a:extLst>
          </p:cNvPr>
          <p:cNvSpPr>
            <a:spLocks noChangeArrowheads="1"/>
          </p:cNvSpPr>
          <p:nvPr/>
        </p:nvSpPr>
        <p:spPr bwMode="auto">
          <a:xfrm>
            <a:off x="0" y="457200"/>
            <a:ext cx="18288000" cy="1905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Rectangle 9">
            <a:extLst>
              <a:ext uri="{FF2B5EF4-FFF2-40B4-BE49-F238E27FC236}">
                <a16:creationId xmlns:a16="http://schemas.microsoft.com/office/drawing/2014/main" id="{8A6074A0-1260-E30B-7F9F-85A51363EC61}"/>
              </a:ext>
            </a:extLst>
          </p:cNvPr>
          <p:cNvSpPr>
            <a:spLocks noChangeArrowheads="1"/>
          </p:cNvSpPr>
          <p:nvPr/>
        </p:nvSpPr>
        <p:spPr bwMode="auto">
          <a:xfrm>
            <a:off x="0" y="47625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5. Passion for AI and Problem Solving</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Recruiters look for enthusiasm and curiosity about AI's potential to solve real-world challenges. Examples include:</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A personal statement in the CV highlighting passion for the field.</a:t>
            </a:r>
            <a:endParaRPr kumimoji="0" lang="en-GB"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Demonstration of initiative, such as experimenting with AI tools or frameworks outside structured training.</a:t>
            </a:r>
            <a:endParaRPr kumimoji="0" lang="en-GB"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grpSp>
        <p:nvGrpSpPr>
          <p:cNvPr id="23" name="Google Shape;161;p4">
            <a:extLst>
              <a:ext uri="{FF2B5EF4-FFF2-40B4-BE49-F238E27FC236}">
                <a16:creationId xmlns:a16="http://schemas.microsoft.com/office/drawing/2014/main" id="{7A07069E-5C29-0776-630E-D1985D08A76C}"/>
              </a:ext>
            </a:extLst>
          </p:cNvPr>
          <p:cNvGrpSpPr/>
          <p:nvPr/>
        </p:nvGrpSpPr>
        <p:grpSpPr>
          <a:xfrm>
            <a:off x="2603698" y="3887637"/>
            <a:ext cx="187289" cy="225336"/>
            <a:chOff x="0" y="0"/>
            <a:chExt cx="812800" cy="812800"/>
          </a:xfrm>
        </p:grpSpPr>
        <p:sp>
          <p:nvSpPr>
            <p:cNvPr id="24" name="Google Shape;162;p4">
              <a:extLst>
                <a:ext uri="{FF2B5EF4-FFF2-40B4-BE49-F238E27FC236}">
                  <a16:creationId xmlns:a16="http://schemas.microsoft.com/office/drawing/2014/main" id="{EC25BE16-C082-514A-377E-F718ACF437C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p4">
              <a:extLst>
                <a:ext uri="{FF2B5EF4-FFF2-40B4-BE49-F238E27FC236}">
                  <a16:creationId xmlns:a16="http://schemas.microsoft.com/office/drawing/2014/main" id="{0994A1E5-3E92-B5F5-0641-2D06AF1EB4C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161;p4">
            <a:extLst>
              <a:ext uri="{FF2B5EF4-FFF2-40B4-BE49-F238E27FC236}">
                <a16:creationId xmlns:a16="http://schemas.microsoft.com/office/drawing/2014/main" id="{F77EB949-D27B-0339-CAAC-2D78184EACB5}"/>
              </a:ext>
            </a:extLst>
          </p:cNvPr>
          <p:cNvGrpSpPr/>
          <p:nvPr/>
        </p:nvGrpSpPr>
        <p:grpSpPr>
          <a:xfrm>
            <a:off x="2603697" y="4418579"/>
            <a:ext cx="187289" cy="225336"/>
            <a:chOff x="0" y="0"/>
            <a:chExt cx="812800" cy="812800"/>
          </a:xfrm>
        </p:grpSpPr>
        <p:sp>
          <p:nvSpPr>
            <p:cNvPr id="27" name="Google Shape;162;p4">
              <a:extLst>
                <a:ext uri="{FF2B5EF4-FFF2-40B4-BE49-F238E27FC236}">
                  <a16:creationId xmlns:a16="http://schemas.microsoft.com/office/drawing/2014/main" id="{359F3F59-EB04-E523-C714-7FFD450C57F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p4">
              <a:extLst>
                <a:ext uri="{FF2B5EF4-FFF2-40B4-BE49-F238E27FC236}">
                  <a16:creationId xmlns:a16="http://schemas.microsoft.com/office/drawing/2014/main" id="{9FF05698-0E54-973C-4363-0BCC56A92AD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161;p4">
            <a:extLst>
              <a:ext uri="{FF2B5EF4-FFF2-40B4-BE49-F238E27FC236}">
                <a16:creationId xmlns:a16="http://schemas.microsoft.com/office/drawing/2014/main" id="{044761A5-77EF-4B00-EA35-36C19ED89458}"/>
              </a:ext>
            </a:extLst>
          </p:cNvPr>
          <p:cNvGrpSpPr/>
          <p:nvPr/>
        </p:nvGrpSpPr>
        <p:grpSpPr>
          <a:xfrm>
            <a:off x="2586138" y="4918164"/>
            <a:ext cx="187289" cy="225336"/>
            <a:chOff x="0" y="0"/>
            <a:chExt cx="812800" cy="812800"/>
          </a:xfrm>
        </p:grpSpPr>
        <p:sp>
          <p:nvSpPr>
            <p:cNvPr id="30" name="Google Shape;162;p4">
              <a:extLst>
                <a:ext uri="{FF2B5EF4-FFF2-40B4-BE49-F238E27FC236}">
                  <a16:creationId xmlns:a16="http://schemas.microsoft.com/office/drawing/2014/main" id="{E7EE15C3-4ABD-FAE2-6240-8641B1A6FBC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3;p4">
              <a:extLst>
                <a:ext uri="{FF2B5EF4-FFF2-40B4-BE49-F238E27FC236}">
                  <a16:creationId xmlns:a16="http://schemas.microsoft.com/office/drawing/2014/main" id="{FE7BFD4F-72F3-2625-49B7-FBDDBBC46F1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161;p4">
            <a:extLst>
              <a:ext uri="{FF2B5EF4-FFF2-40B4-BE49-F238E27FC236}">
                <a16:creationId xmlns:a16="http://schemas.microsoft.com/office/drawing/2014/main" id="{B82BA7EB-B56D-34E2-D2A6-A8953095688D}"/>
              </a:ext>
            </a:extLst>
          </p:cNvPr>
          <p:cNvGrpSpPr/>
          <p:nvPr/>
        </p:nvGrpSpPr>
        <p:grpSpPr>
          <a:xfrm>
            <a:off x="2586137" y="7243062"/>
            <a:ext cx="187289" cy="225336"/>
            <a:chOff x="0" y="0"/>
            <a:chExt cx="812800" cy="812800"/>
          </a:xfrm>
        </p:grpSpPr>
        <p:sp>
          <p:nvSpPr>
            <p:cNvPr id="33" name="Google Shape;162;p4">
              <a:extLst>
                <a:ext uri="{FF2B5EF4-FFF2-40B4-BE49-F238E27FC236}">
                  <a16:creationId xmlns:a16="http://schemas.microsoft.com/office/drawing/2014/main" id="{0B454147-4A16-3259-68BD-C7537CEBBC2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p4">
              <a:extLst>
                <a:ext uri="{FF2B5EF4-FFF2-40B4-BE49-F238E27FC236}">
                  <a16:creationId xmlns:a16="http://schemas.microsoft.com/office/drawing/2014/main" id="{C15F1DD8-7829-174B-3971-299C919CACA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5" name="Google Shape;161;p4">
            <a:extLst>
              <a:ext uri="{FF2B5EF4-FFF2-40B4-BE49-F238E27FC236}">
                <a16:creationId xmlns:a16="http://schemas.microsoft.com/office/drawing/2014/main" id="{6F4D816B-FDAE-F8F7-7BF4-4830C5CDDC95}"/>
              </a:ext>
            </a:extLst>
          </p:cNvPr>
          <p:cNvGrpSpPr/>
          <p:nvPr/>
        </p:nvGrpSpPr>
        <p:grpSpPr>
          <a:xfrm>
            <a:off x="2603695" y="7692721"/>
            <a:ext cx="187289" cy="225336"/>
            <a:chOff x="0" y="0"/>
            <a:chExt cx="812800" cy="812800"/>
          </a:xfrm>
        </p:grpSpPr>
        <p:sp>
          <p:nvSpPr>
            <p:cNvPr id="36" name="Google Shape;162;p4">
              <a:extLst>
                <a:ext uri="{FF2B5EF4-FFF2-40B4-BE49-F238E27FC236}">
                  <a16:creationId xmlns:a16="http://schemas.microsoft.com/office/drawing/2014/main" id="{76962D71-9EBC-F336-B1B4-44343B000D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4">
              <a:extLst>
                <a:ext uri="{FF2B5EF4-FFF2-40B4-BE49-F238E27FC236}">
                  <a16:creationId xmlns:a16="http://schemas.microsoft.com/office/drawing/2014/main" id="{42DF3C7D-C8D1-9983-CD22-C971EFF313A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423074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37"/>
        <p:cNvGrpSpPr/>
        <p:nvPr/>
      </p:nvGrpSpPr>
      <p:grpSpPr>
        <a:xfrm>
          <a:off x="0" y="0"/>
          <a:ext cx="0" cy="0"/>
          <a:chOff x="0" y="0"/>
          <a:chExt cx="0" cy="0"/>
        </a:xfrm>
      </p:grpSpPr>
      <p:sp>
        <p:nvSpPr>
          <p:cNvPr id="239" name="Google Shape;239;p17"/>
          <p:cNvSpPr txBox="1"/>
          <p:nvPr/>
        </p:nvSpPr>
        <p:spPr>
          <a:xfrm>
            <a:off x="3808490" y="1375839"/>
            <a:ext cx="10444701" cy="90165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4185"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rPr>
              <a:t>The 10 most in-demand </a:t>
            </a:r>
            <a:r>
              <a:rPr kumimoji="0" lang="en-US" sz="4185" b="0" i="0" u="none" strike="noStrike" kern="0" cap="none" spc="0" normalizeH="0" baseline="0" noProof="0" dirty="0">
                <a:ln>
                  <a:noFill/>
                </a:ln>
                <a:solidFill>
                  <a:srgbClr val="FFF500"/>
                </a:solidFill>
                <a:effectLst/>
                <a:uLnTx/>
                <a:uFillTx/>
                <a:latin typeface="Arial" panose="020B0604020202020204"/>
                <a:ea typeface="Arial" panose="020B0604020202020204"/>
                <a:cs typeface="Arial" panose="020B0604020202020204"/>
                <a:sym typeface="Arial" panose="020B0604020202020204"/>
              </a:rPr>
              <a:t>skills in 2025</a:t>
            </a:r>
          </a:p>
        </p:txBody>
      </p:sp>
      <p:sp>
        <p:nvSpPr>
          <p:cNvPr id="240" name="Google Shape;240;p17"/>
          <p:cNvSpPr/>
          <p:nvPr/>
        </p:nvSpPr>
        <p:spPr>
          <a:xfrm>
            <a:off x="1428151" y="2618369"/>
            <a:ext cx="15715508" cy="4769617"/>
          </a:xfrm>
          <a:custGeom>
            <a:avLst/>
            <a:gdLst/>
            <a:ahLst/>
            <a:cxnLst/>
            <a:rect l="l" t="t" r="r" b="b"/>
            <a:pathLst>
              <a:path w="15715508" h="4769617" extrusionOk="0">
                <a:moveTo>
                  <a:pt x="0" y="0"/>
                </a:moveTo>
                <a:lnTo>
                  <a:pt x="15715509" y="0"/>
                </a:lnTo>
                <a:lnTo>
                  <a:pt x="15715509" y="4769617"/>
                </a:lnTo>
                <a:lnTo>
                  <a:pt x="0" y="4769617"/>
                </a:lnTo>
                <a:lnTo>
                  <a:pt x="0" y="0"/>
                </a:lnTo>
                <a:close/>
              </a:path>
            </a:pathLst>
          </a:custGeom>
          <a:blipFill rotWithShape="1">
            <a:blip r:embed="rId3"/>
            <a:stretch>
              <a:fillRect t="-28223" b="-3950"/>
            </a:stretch>
          </a:blip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GB"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 name="Google Shape;241;p17"/>
          <p:cNvSpPr txBox="1"/>
          <p:nvPr/>
        </p:nvSpPr>
        <p:spPr>
          <a:xfrm>
            <a:off x="2078942" y="7683558"/>
            <a:ext cx="14413926" cy="45109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259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t>According to analysts' predictions, AI and big data will be on the top of the charts by 2027.</a:t>
            </a:r>
          </a:p>
        </p:txBody>
      </p:sp>
    </p:spTree>
    <p:extLst>
      <p:ext uri="{BB962C8B-B14F-4D97-AF65-F5344CB8AC3E}">
        <p14:creationId xmlns:p14="http://schemas.microsoft.com/office/powerpoint/2010/main" val="1917990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45"/>
        <p:cNvGrpSpPr/>
        <p:nvPr/>
      </p:nvGrpSpPr>
      <p:grpSpPr>
        <a:xfrm>
          <a:off x="0" y="0"/>
          <a:ext cx="0" cy="0"/>
          <a:chOff x="0" y="0"/>
          <a:chExt cx="0" cy="0"/>
        </a:xfrm>
      </p:grpSpPr>
      <p:sp>
        <p:nvSpPr>
          <p:cNvPr id="246" name="Google Shape;246;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8999"/>
            </a:blip>
            <a:stretch>
              <a:fillRect/>
            </a:stretch>
          </a:blipFill>
          <a:ln>
            <a:noFill/>
          </a:ln>
        </p:spPr>
        <p:txBody>
          <a:bodyPr/>
          <a:lstStyle/>
          <a:p>
            <a:endParaRPr lang="en-GB"/>
          </a:p>
        </p:txBody>
      </p:sp>
      <p:pic>
        <p:nvPicPr>
          <p:cNvPr id="4" name="Picture 3" descr="A poster with many different types of information&#10;&#10;Description automatically generated with medium confidence">
            <a:extLst>
              <a:ext uri="{FF2B5EF4-FFF2-40B4-BE49-F238E27FC236}">
                <a16:creationId xmlns:a16="http://schemas.microsoft.com/office/drawing/2014/main" id="{FE70E7FA-61FA-97C1-265A-3A08DDC33EAB}"/>
              </a:ext>
            </a:extLst>
          </p:cNvPr>
          <p:cNvPicPr>
            <a:picLocks noChangeAspect="1"/>
          </p:cNvPicPr>
          <p:nvPr/>
        </p:nvPicPr>
        <p:blipFill>
          <a:blip r:embed="rId4"/>
          <a:stretch>
            <a:fillRect/>
          </a:stretch>
        </p:blipFill>
        <p:spPr>
          <a:xfrm>
            <a:off x="6645991" y="1972597"/>
            <a:ext cx="4996017" cy="61242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3"/>
        <p:cNvGrpSpPr/>
        <p:nvPr/>
      </p:nvGrpSpPr>
      <p:grpSpPr>
        <a:xfrm>
          <a:off x="0" y="0"/>
          <a:ext cx="0" cy="0"/>
          <a:chOff x="0" y="0"/>
          <a:chExt cx="0" cy="0"/>
        </a:xfrm>
      </p:grpSpPr>
      <p:sp>
        <p:nvSpPr>
          <p:cNvPr id="274" name="Google Shape;274;p6"/>
          <p:cNvSpPr/>
          <p:nvPr/>
        </p:nvSpPr>
        <p:spPr>
          <a:xfrm>
            <a:off x="536213" y="1976284"/>
            <a:ext cx="17590621" cy="7824019"/>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2000"/>
            </a:blip>
            <a:stretch>
              <a:fillRect/>
            </a:stretch>
          </a:blipFill>
          <a:ln>
            <a:noFill/>
          </a:ln>
        </p:spPr>
        <p:txBody>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Keep It Concise: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Aim for a CV length of one to two pages. Highlight the most relevant information for the role.</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Tailor for the Role:</a:t>
            </a:r>
            <a:r>
              <a:rPr lang="en-GB" sz="2400" kern="100" dirty="0">
                <a:solidFill>
                  <a:schemeClr val="bg1"/>
                </a:solidFill>
                <a:effectLst/>
                <a:latin typeface="+mj-lt"/>
                <a:ea typeface="Aptos" panose="020B0004020202020204" pitchFamily="34" charset="0"/>
                <a:cs typeface="Times New Roman" panose="02020603050405020304" pitchFamily="18" charset="0"/>
              </a:rPr>
              <a:t> Customize the CV to match the job description, emphasizing skills and experiences that align with the position.</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Use a Clear Layout:</a:t>
            </a:r>
            <a:r>
              <a:rPr lang="en-GB" sz="2400" kern="100" dirty="0">
                <a:solidFill>
                  <a:schemeClr val="bg1"/>
                </a:solidFill>
                <a:effectLst/>
                <a:latin typeface="+mj-lt"/>
                <a:ea typeface="Aptos" panose="020B0004020202020204" pitchFamily="34" charset="0"/>
                <a:cs typeface="Times New Roman" panose="02020603050405020304" pitchFamily="18" charset="0"/>
              </a:rPr>
              <a:t> Organize sections with headers like </a:t>
            </a:r>
            <a:r>
              <a:rPr lang="en-GB" sz="2400" i="1" kern="100" dirty="0">
                <a:solidFill>
                  <a:schemeClr val="bg1"/>
                </a:solidFill>
                <a:effectLst/>
                <a:latin typeface="+mj-lt"/>
                <a:ea typeface="Aptos" panose="020B0004020202020204" pitchFamily="34" charset="0"/>
                <a:cs typeface="Times New Roman" panose="02020603050405020304" pitchFamily="18" charset="0"/>
              </a:rPr>
              <a:t>Contact Information, Summary, Skills, Projects, Experience, Education, and Certifications</a:t>
            </a:r>
            <a:r>
              <a:rPr lang="en-GB" sz="2400" kern="100" dirty="0">
                <a:solidFill>
                  <a:schemeClr val="bg1"/>
                </a:solidFill>
                <a:effectLst/>
                <a:latin typeface="+mj-lt"/>
                <a:ea typeface="Aptos" panose="020B0004020202020204" pitchFamily="34" charset="0"/>
                <a:cs typeface="Times New Roman" panose="02020603050405020304" pitchFamily="18" charset="0"/>
              </a:rPr>
              <a:t>.</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Focus on Achievements:</a:t>
            </a:r>
            <a:r>
              <a:rPr lang="en-GB" sz="2400" kern="100" dirty="0">
                <a:solidFill>
                  <a:schemeClr val="bg1"/>
                </a:solidFill>
                <a:effectLst/>
                <a:latin typeface="+mj-lt"/>
                <a:ea typeface="Aptos" panose="020B0004020202020204" pitchFamily="34" charset="0"/>
                <a:cs typeface="Times New Roman" panose="02020603050405020304" pitchFamily="18" charset="0"/>
              </a:rPr>
              <a:t> Use bullet points to describe accomplishments, not just duties. Quantify results when possible (e.g., “Improved data analysis speed by 30%”).</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Professional Formatting:</a:t>
            </a:r>
            <a:r>
              <a:rPr lang="en-GB" sz="2400" kern="100" dirty="0">
                <a:solidFill>
                  <a:schemeClr val="bg1"/>
                </a:solidFill>
                <a:effectLst/>
                <a:latin typeface="+mj-lt"/>
                <a:ea typeface="Aptos" panose="020B0004020202020204" pitchFamily="34" charset="0"/>
                <a:cs typeface="Times New Roman" panose="02020603050405020304" pitchFamily="18" charset="0"/>
              </a:rPr>
              <a:t> Use a clean and modern design with consistent fonts, spacing, and neutral </a:t>
            </a:r>
            <a:r>
              <a:rPr lang="en-GB" sz="2400" kern="100" dirty="0" err="1">
                <a:solidFill>
                  <a:schemeClr val="bg1"/>
                </a:solidFill>
                <a:effectLst/>
                <a:latin typeface="+mj-lt"/>
                <a:ea typeface="Aptos" panose="020B0004020202020204" pitchFamily="34" charset="0"/>
                <a:cs typeface="Times New Roman" panose="02020603050405020304" pitchFamily="18" charset="0"/>
              </a:rPr>
              <a:t>colors</a:t>
            </a:r>
            <a:r>
              <a:rPr lang="en-GB" sz="2400" kern="100" dirty="0">
                <a:solidFill>
                  <a:schemeClr val="bg1"/>
                </a:solidFill>
                <a:effectLst/>
                <a:latin typeface="+mj-lt"/>
                <a:ea typeface="Aptos" panose="020B0004020202020204" pitchFamily="34" charset="0"/>
                <a:cs typeface="Times New Roman" panose="02020603050405020304" pitchFamily="18" charset="0"/>
              </a:rPr>
              <a:t>. Avoid decorative elements.</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Keywords:</a:t>
            </a:r>
            <a:r>
              <a:rPr lang="en-GB" sz="2400" kern="100" dirty="0">
                <a:solidFill>
                  <a:schemeClr val="bg1"/>
                </a:solidFill>
                <a:effectLst/>
                <a:latin typeface="+mj-lt"/>
                <a:ea typeface="Aptos" panose="020B0004020202020204" pitchFamily="34" charset="0"/>
                <a:cs typeface="Times New Roman" panose="02020603050405020304" pitchFamily="18" charset="0"/>
              </a:rPr>
              <a:t> Include industry-specific keywords to optimize the CV for applicant tracking systems (ATS).</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Action Verbs:</a:t>
            </a:r>
            <a:r>
              <a:rPr lang="en-GB" sz="2400" kern="100" dirty="0">
                <a:solidFill>
                  <a:schemeClr val="bg1"/>
                </a:solidFill>
                <a:effectLst/>
                <a:latin typeface="+mj-lt"/>
                <a:ea typeface="Aptos" panose="020B0004020202020204" pitchFamily="34" charset="0"/>
                <a:cs typeface="Times New Roman" panose="02020603050405020304" pitchFamily="18" charset="0"/>
              </a:rPr>
              <a:t> Start bullet points with strong action verbs (e.g., developed, managed, optimized).</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Proofread:</a:t>
            </a:r>
            <a:r>
              <a:rPr lang="en-GB" sz="2400" kern="100" dirty="0">
                <a:solidFill>
                  <a:schemeClr val="bg1"/>
                </a:solidFill>
                <a:effectLst/>
                <a:latin typeface="+mj-lt"/>
                <a:ea typeface="Aptos" panose="020B0004020202020204" pitchFamily="34" charset="0"/>
                <a:cs typeface="Times New Roman" panose="02020603050405020304" pitchFamily="18" charset="0"/>
              </a:rPr>
              <a:t> Ensure there are no spelling or grammar errors. A polished CV reflects attention to detail.</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Highlight Projects:</a:t>
            </a:r>
            <a:r>
              <a:rPr lang="en-GB" sz="2400" kern="100" dirty="0">
                <a:solidFill>
                  <a:schemeClr val="bg1"/>
                </a:solidFill>
                <a:effectLst/>
                <a:latin typeface="+mj-lt"/>
                <a:ea typeface="Aptos" panose="020B0004020202020204" pitchFamily="34" charset="0"/>
                <a:cs typeface="Times New Roman" panose="02020603050405020304" pitchFamily="18" charset="0"/>
              </a:rPr>
              <a:t> Showcase relevant personal or professional projects, especially in technical fields like AI.</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Include Certifications:</a:t>
            </a:r>
            <a:r>
              <a:rPr lang="en-GB" sz="2400" kern="100" dirty="0">
                <a:solidFill>
                  <a:schemeClr val="bg1"/>
                </a:solidFill>
                <a:effectLst/>
                <a:latin typeface="+mj-lt"/>
                <a:ea typeface="Aptos" panose="020B0004020202020204" pitchFamily="34" charset="0"/>
                <a:cs typeface="Times New Roman" panose="02020603050405020304" pitchFamily="18" charset="0"/>
              </a:rPr>
              <a:t> List relevant courses, bootcamps, or certifications (e.g., AI, Python, Data Science).</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Professional Summary:</a:t>
            </a:r>
            <a:r>
              <a:rPr lang="en-GB" sz="2400" kern="100" dirty="0">
                <a:solidFill>
                  <a:schemeClr val="bg1"/>
                </a:solidFill>
                <a:effectLst/>
                <a:latin typeface="+mj-lt"/>
                <a:ea typeface="Aptos" panose="020B0004020202020204" pitchFamily="34" charset="0"/>
                <a:cs typeface="Times New Roman" panose="02020603050405020304" pitchFamily="18" charset="0"/>
              </a:rPr>
              <a:t> Include a short, impactful summary at the top that outlines your career goals and key skills.</a:t>
            </a:r>
          </a:p>
        </p:txBody>
      </p:sp>
      <p:sp>
        <p:nvSpPr>
          <p:cNvPr id="275" name="Google Shape;275;p6"/>
          <p:cNvSpPr txBox="1"/>
          <p:nvPr/>
        </p:nvSpPr>
        <p:spPr>
          <a:xfrm>
            <a:off x="2413402" y="260735"/>
            <a:ext cx="13836244"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000" b="0" i="0" u="none" strike="noStrike" cap="none" dirty="0" err="1">
                <a:solidFill>
                  <a:srgbClr val="FFFFFF"/>
                </a:solidFill>
                <a:latin typeface="Arial" panose="020B0604020202020204"/>
                <a:ea typeface="Arial" panose="020B0604020202020204"/>
                <a:cs typeface="Arial" panose="020B0604020202020204"/>
                <a:sym typeface="Arial" panose="020B0604020202020204"/>
              </a:rPr>
              <a:t>Guideliness</a:t>
            </a:r>
            <a:r>
              <a:rPr lang="en-US" sz="4000" b="0" i="0" u="none" strike="noStrike" cap="none" dirty="0">
                <a:solidFill>
                  <a:srgbClr val="FFFFFF"/>
                </a:solidFill>
                <a:latin typeface="Arial" panose="020B0604020202020204"/>
                <a:ea typeface="Arial" panose="020B0604020202020204"/>
                <a:cs typeface="Arial" panose="020B0604020202020204"/>
                <a:sym typeface="Arial" panose="020B0604020202020204"/>
              </a:rPr>
              <a:t> for Creating an Effective CV </a:t>
            </a:r>
            <a:endParaRPr lang="en-US" sz="4000" b="1" i="0" u="none" strike="noStrike" cap="none" dirty="0">
              <a:solidFill>
                <a:srgbClr val="FFF500"/>
              </a:solidFill>
              <a:latin typeface="Arial" panose="020B0604020202020204"/>
              <a:ea typeface="Arial" panose="020B0604020202020204"/>
              <a:cs typeface="Arial" panose="020B0604020202020204"/>
              <a:sym typeface="Arial" panose="020B0604020202020204"/>
            </a:endParaRPr>
          </a:p>
        </p:txBody>
      </p:sp>
      <p:grpSp>
        <p:nvGrpSpPr>
          <p:cNvPr id="5" name="Google Shape;161;p4">
            <a:extLst>
              <a:ext uri="{FF2B5EF4-FFF2-40B4-BE49-F238E27FC236}">
                <a16:creationId xmlns:a16="http://schemas.microsoft.com/office/drawing/2014/main" id="{66650C71-0CA0-11EA-FC05-E5906CE5128D}"/>
              </a:ext>
            </a:extLst>
          </p:cNvPr>
          <p:cNvGrpSpPr/>
          <p:nvPr/>
        </p:nvGrpSpPr>
        <p:grpSpPr>
          <a:xfrm>
            <a:off x="348924" y="2501288"/>
            <a:ext cx="187289" cy="225336"/>
            <a:chOff x="0" y="0"/>
            <a:chExt cx="812800" cy="812800"/>
          </a:xfrm>
        </p:grpSpPr>
        <p:sp>
          <p:nvSpPr>
            <p:cNvPr id="6" name="Google Shape;162;p4">
              <a:extLst>
                <a:ext uri="{FF2B5EF4-FFF2-40B4-BE49-F238E27FC236}">
                  <a16:creationId xmlns:a16="http://schemas.microsoft.com/office/drawing/2014/main" id="{DC1A6D13-479C-2084-8C08-A46F534CB9F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3;p4">
              <a:extLst>
                <a:ext uri="{FF2B5EF4-FFF2-40B4-BE49-F238E27FC236}">
                  <a16:creationId xmlns:a16="http://schemas.microsoft.com/office/drawing/2014/main" id="{EA64C497-CA04-820A-8385-0E34CC0CAC3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8" name="Google Shape;161;p4">
            <a:extLst>
              <a:ext uri="{FF2B5EF4-FFF2-40B4-BE49-F238E27FC236}">
                <a16:creationId xmlns:a16="http://schemas.microsoft.com/office/drawing/2014/main" id="{E6A6335F-7D60-1100-6D09-FB415B725D9C}"/>
              </a:ext>
            </a:extLst>
          </p:cNvPr>
          <p:cNvGrpSpPr/>
          <p:nvPr/>
        </p:nvGrpSpPr>
        <p:grpSpPr>
          <a:xfrm>
            <a:off x="331365" y="3355063"/>
            <a:ext cx="187289" cy="225336"/>
            <a:chOff x="0" y="0"/>
            <a:chExt cx="812800" cy="812800"/>
          </a:xfrm>
        </p:grpSpPr>
        <p:sp>
          <p:nvSpPr>
            <p:cNvPr id="9" name="Google Shape;162;p4">
              <a:extLst>
                <a:ext uri="{FF2B5EF4-FFF2-40B4-BE49-F238E27FC236}">
                  <a16:creationId xmlns:a16="http://schemas.microsoft.com/office/drawing/2014/main" id="{FB07199C-A7CF-DD1B-267D-F34F33072EC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p4">
              <a:extLst>
                <a:ext uri="{FF2B5EF4-FFF2-40B4-BE49-F238E27FC236}">
                  <a16:creationId xmlns:a16="http://schemas.microsoft.com/office/drawing/2014/main" id="{6FA9B02B-EF50-C585-9691-CF19746C49B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 name="Google Shape;161;p4">
            <a:extLst>
              <a:ext uri="{FF2B5EF4-FFF2-40B4-BE49-F238E27FC236}">
                <a16:creationId xmlns:a16="http://schemas.microsoft.com/office/drawing/2014/main" id="{5A6A1B63-D58E-56C6-0761-EEA60DD9AD0B}"/>
              </a:ext>
            </a:extLst>
          </p:cNvPr>
          <p:cNvGrpSpPr/>
          <p:nvPr/>
        </p:nvGrpSpPr>
        <p:grpSpPr>
          <a:xfrm>
            <a:off x="348923" y="4321506"/>
            <a:ext cx="187289" cy="225336"/>
            <a:chOff x="0" y="0"/>
            <a:chExt cx="812800" cy="812800"/>
          </a:xfrm>
        </p:grpSpPr>
        <p:sp>
          <p:nvSpPr>
            <p:cNvPr id="12" name="Google Shape;162;p4">
              <a:extLst>
                <a:ext uri="{FF2B5EF4-FFF2-40B4-BE49-F238E27FC236}">
                  <a16:creationId xmlns:a16="http://schemas.microsoft.com/office/drawing/2014/main" id="{0FD18424-42E0-57A6-4FC6-CE48C2F8688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3;p4">
              <a:extLst>
                <a:ext uri="{FF2B5EF4-FFF2-40B4-BE49-F238E27FC236}">
                  <a16:creationId xmlns:a16="http://schemas.microsoft.com/office/drawing/2014/main" id="{C05C9788-29CE-F145-5DED-4CC64963C4D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 name="Google Shape;161;p4">
            <a:extLst>
              <a:ext uri="{FF2B5EF4-FFF2-40B4-BE49-F238E27FC236}">
                <a16:creationId xmlns:a16="http://schemas.microsoft.com/office/drawing/2014/main" id="{2F4E36BB-6C95-CF69-263B-7272CEC56B4E}"/>
              </a:ext>
            </a:extLst>
          </p:cNvPr>
          <p:cNvGrpSpPr/>
          <p:nvPr/>
        </p:nvGrpSpPr>
        <p:grpSpPr>
          <a:xfrm>
            <a:off x="366481" y="5175281"/>
            <a:ext cx="187289" cy="225336"/>
            <a:chOff x="0" y="0"/>
            <a:chExt cx="812800" cy="812800"/>
          </a:xfrm>
        </p:grpSpPr>
        <p:sp>
          <p:nvSpPr>
            <p:cNvPr id="15" name="Google Shape;162;p4">
              <a:extLst>
                <a:ext uri="{FF2B5EF4-FFF2-40B4-BE49-F238E27FC236}">
                  <a16:creationId xmlns:a16="http://schemas.microsoft.com/office/drawing/2014/main" id="{51EC5BB3-28DA-DE11-4158-382837EFFF0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p4">
              <a:extLst>
                <a:ext uri="{FF2B5EF4-FFF2-40B4-BE49-F238E27FC236}">
                  <a16:creationId xmlns:a16="http://schemas.microsoft.com/office/drawing/2014/main" id="{3A342278-4E39-F723-29A4-C041704EB5A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 name="Google Shape;161;p4">
            <a:extLst>
              <a:ext uri="{FF2B5EF4-FFF2-40B4-BE49-F238E27FC236}">
                <a16:creationId xmlns:a16="http://schemas.microsoft.com/office/drawing/2014/main" id="{D0AB5283-DDAA-1D7C-F768-54B8983C1E83}"/>
              </a:ext>
            </a:extLst>
          </p:cNvPr>
          <p:cNvGrpSpPr/>
          <p:nvPr/>
        </p:nvGrpSpPr>
        <p:grpSpPr>
          <a:xfrm>
            <a:off x="348922" y="6007930"/>
            <a:ext cx="187289" cy="225336"/>
            <a:chOff x="0" y="0"/>
            <a:chExt cx="812800" cy="812800"/>
          </a:xfrm>
        </p:grpSpPr>
        <p:sp>
          <p:nvSpPr>
            <p:cNvPr id="18" name="Google Shape;162;p4">
              <a:extLst>
                <a:ext uri="{FF2B5EF4-FFF2-40B4-BE49-F238E27FC236}">
                  <a16:creationId xmlns:a16="http://schemas.microsoft.com/office/drawing/2014/main" id="{7F16CAE4-C237-5F5E-3EEA-3E5A3CD7EB8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p4">
              <a:extLst>
                <a:ext uri="{FF2B5EF4-FFF2-40B4-BE49-F238E27FC236}">
                  <a16:creationId xmlns:a16="http://schemas.microsoft.com/office/drawing/2014/main" id="{4D4B4135-B0C4-C643-5188-74AE42ECA4D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161;p4">
            <a:extLst>
              <a:ext uri="{FF2B5EF4-FFF2-40B4-BE49-F238E27FC236}">
                <a16:creationId xmlns:a16="http://schemas.microsoft.com/office/drawing/2014/main" id="{EE7B05DC-F8D0-D1CC-A899-F5607B2ECEB4}"/>
              </a:ext>
            </a:extLst>
          </p:cNvPr>
          <p:cNvGrpSpPr/>
          <p:nvPr/>
        </p:nvGrpSpPr>
        <p:grpSpPr>
          <a:xfrm>
            <a:off x="348921" y="6500223"/>
            <a:ext cx="187289" cy="225336"/>
            <a:chOff x="0" y="0"/>
            <a:chExt cx="812800" cy="812800"/>
          </a:xfrm>
        </p:grpSpPr>
        <p:sp>
          <p:nvSpPr>
            <p:cNvPr id="21" name="Google Shape;162;p4">
              <a:extLst>
                <a:ext uri="{FF2B5EF4-FFF2-40B4-BE49-F238E27FC236}">
                  <a16:creationId xmlns:a16="http://schemas.microsoft.com/office/drawing/2014/main" id="{E36B77B6-E3BF-AB74-6D92-A93B39D4F30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p4">
              <a:extLst>
                <a:ext uri="{FF2B5EF4-FFF2-40B4-BE49-F238E27FC236}">
                  <a16:creationId xmlns:a16="http://schemas.microsoft.com/office/drawing/2014/main" id="{4838276F-BDC9-AF9D-4220-A64158A4AC8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161;p4">
            <a:extLst>
              <a:ext uri="{FF2B5EF4-FFF2-40B4-BE49-F238E27FC236}">
                <a16:creationId xmlns:a16="http://schemas.microsoft.com/office/drawing/2014/main" id="{F2BF346C-C2C2-FD89-E68F-DEEFA2DD56C2}"/>
              </a:ext>
            </a:extLst>
          </p:cNvPr>
          <p:cNvGrpSpPr/>
          <p:nvPr/>
        </p:nvGrpSpPr>
        <p:grpSpPr>
          <a:xfrm>
            <a:off x="357703" y="7050341"/>
            <a:ext cx="187289" cy="225336"/>
            <a:chOff x="0" y="0"/>
            <a:chExt cx="812800" cy="812800"/>
          </a:xfrm>
        </p:grpSpPr>
        <p:sp>
          <p:nvSpPr>
            <p:cNvPr id="24" name="Google Shape;162;p4">
              <a:extLst>
                <a:ext uri="{FF2B5EF4-FFF2-40B4-BE49-F238E27FC236}">
                  <a16:creationId xmlns:a16="http://schemas.microsoft.com/office/drawing/2014/main" id="{3F78F518-20DB-62D7-FC4B-5E652D16C81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p4">
              <a:extLst>
                <a:ext uri="{FF2B5EF4-FFF2-40B4-BE49-F238E27FC236}">
                  <a16:creationId xmlns:a16="http://schemas.microsoft.com/office/drawing/2014/main" id="{7074F840-297A-5350-718E-FE0403EEF2E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161;p4">
            <a:extLst>
              <a:ext uri="{FF2B5EF4-FFF2-40B4-BE49-F238E27FC236}">
                <a16:creationId xmlns:a16="http://schemas.microsoft.com/office/drawing/2014/main" id="{96A8E614-4F4F-CE95-326D-4B295737D257}"/>
              </a:ext>
            </a:extLst>
          </p:cNvPr>
          <p:cNvGrpSpPr/>
          <p:nvPr/>
        </p:nvGrpSpPr>
        <p:grpSpPr>
          <a:xfrm>
            <a:off x="357703" y="7499377"/>
            <a:ext cx="187289" cy="225336"/>
            <a:chOff x="0" y="0"/>
            <a:chExt cx="812800" cy="812800"/>
          </a:xfrm>
        </p:grpSpPr>
        <p:sp>
          <p:nvSpPr>
            <p:cNvPr id="27" name="Google Shape;162;p4">
              <a:extLst>
                <a:ext uri="{FF2B5EF4-FFF2-40B4-BE49-F238E27FC236}">
                  <a16:creationId xmlns:a16="http://schemas.microsoft.com/office/drawing/2014/main" id="{DCC21B84-4929-0C04-2CE5-DD751356D33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p4">
              <a:extLst>
                <a:ext uri="{FF2B5EF4-FFF2-40B4-BE49-F238E27FC236}">
                  <a16:creationId xmlns:a16="http://schemas.microsoft.com/office/drawing/2014/main" id="{A0F90D6F-43FC-5314-1285-5C3905A95F0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161;p4">
            <a:extLst>
              <a:ext uri="{FF2B5EF4-FFF2-40B4-BE49-F238E27FC236}">
                <a16:creationId xmlns:a16="http://schemas.microsoft.com/office/drawing/2014/main" id="{BA6C3644-1231-17A0-F60F-4D0A36F4D913}"/>
              </a:ext>
            </a:extLst>
          </p:cNvPr>
          <p:cNvGrpSpPr/>
          <p:nvPr/>
        </p:nvGrpSpPr>
        <p:grpSpPr>
          <a:xfrm>
            <a:off x="331365" y="7980084"/>
            <a:ext cx="187289" cy="225336"/>
            <a:chOff x="0" y="0"/>
            <a:chExt cx="812800" cy="812800"/>
          </a:xfrm>
        </p:grpSpPr>
        <p:sp>
          <p:nvSpPr>
            <p:cNvPr id="30" name="Google Shape;162;p4">
              <a:extLst>
                <a:ext uri="{FF2B5EF4-FFF2-40B4-BE49-F238E27FC236}">
                  <a16:creationId xmlns:a16="http://schemas.microsoft.com/office/drawing/2014/main" id="{F8EB221E-8E49-F024-337D-A93E4245B6E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3;p4">
              <a:extLst>
                <a:ext uri="{FF2B5EF4-FFF2-40B4-BE49-F238E27FC236}">
                  <a16:creationId xmlns:a16="http://schemas.microsoft.com/office/drawing/2014/main" id="{796E9EAB-F070-6A56-33AE-13A46DBC535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161;p4">
            <a:extLst>
              <a:ext uri="{FF2B5EF4-FFF2-40B4-BE49-F238E27FC236}">
                <a16:creationId xmlns:a16="http://schemas.microsoft.com/office/drawing/2014/main" id="{11093716-EE99-145B-3340-4D66D9E3A5E4}"/>
              </a:ext>
            </a:extLst>
          </p:cNvPr>
          <p:cNvGrpSpPr/>
          <p:nvPr/>
        </p:nvGrpSpPr>
        <p:grpSpPr>
          <a:xfrm>
            <a:off x="357703" y="8486946"/>
            <a:ext cx="187289" cy="225336"/>
            <a:chOff x="0" y="0"/>
            <a:chExt cx="812800" cy="812800"/>
          </a:xfrm>
        </p:grpSpPr>
        <p:sp>
          <p:nvSpPr>
            <p:cNvPr id="33" name="Google Shape;162;p4">
              <a:extLst>
                <a:ext uri="{FF2B5EF4-FFF2-40B4-BE49-F238E27FC236}">
                  <a16:creationId xmlns:a16="http://schemas.microsoft.com/office/drawing/2014/main" id="{5D52C600-29A3-0872-584D-34AAF3E77BE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p4">
              <a:extLst>
                <a:ext uri="{FF2B5EF4-FFF2-40B4-BE49-F238E27FC236}">
                  <a16:creationId xmlns:a16="http://schemas.microsoft.com/office/drawing/2014/main" id="{92A93F21-B9B5-5D89-0020-42C8FA25914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F494AE6-A88C-448B-B1B7-80259E6F4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cv with a person's face&#10;&#10;Description automatically generated">
            <a:extLst>
              <a:ext uri="{FF2B5EF4-FFF2-40B4-BE49-F238E27FC236}">
                <a16:creationId xmlns:a16="http://schemas.microsoft.com/office/drawing/2014/main" id="{DECC724F-9D95-15F1-6FD6-43F6E0D0A0A9}"/>
              </a:ext>
            </a:extLst>
          </p:cNvPr>
          <p:cNvPicPr>
            <a:picLocks noChangeAspect="1"/>
          </p:cNvPicPr>
          <p:nvPr/>
        </p:nvPicPr>
        <p:blipFill>
          <a:blip r:embed="rId3"/>
          <a:srcRect b="24319"/>
          <a:stretch/>
        </p:blipFill>
        <p:spPr>
          <a:xfrm>
            <a:off x="3200400" y="434795"/>
            <a:ext cx="5074920" cy="4609875"/>
          </a:xfrm>
          <a:prstGeom prst="rect">
            <a:avLst/>
          </a:prstGeom>
        </p:spPr>
      </p:pic>
      <p:pic>
        <p:nvPicPr>
          <p:cNvPr id="6" name="Picture 5" descr="A blue and black and white cv&#10;&#10;Description automatically generated">
            <a:extLst>
              <a:ext uri="{FF2B5EF4-FFF2-40B4-BE49-F238E27FC236}">
                <a16:creationId xmlns:a16="http://schemas.microsoft.com/office/drawing/2014/main" id="{508FD5AD-9537-1159-CC89-2EADBC9F355B}"/>
              </a:ext>
            </a:extLst>
          </p:cNvPr>
          <p:cNvPicPr>
            <a:picLocks noChangeAspect="1"/>
          </p:cNvPicPr>
          <p:nvPr/>
        </p:nvPicPr>
        <p:blipFill>
          <a:blip r:embed="rId4"/>
          <a:srcRect t="1418" r="3" b="29026"/>
          <a:stretch/>
        </p:blipFill>
        <p:spPr>
          <a:xfrm>
            <a:off x="1109585" y="5499008"/>
            <a:ext cx="3881066" cy="3505959"/>
          </a:xfrm>
          <a:prstGeom prst="rect">
            <a:avLst/>
          </a:prstGeom>
        </p:spPr>
      </p:pic>
      <p:pic>
        <p:nvPicPr>
          <p:cNvPr id="12" name="Picture 11" descr="A close-up of a web page&#10;&#10;Description automatically generated">
            <a:extLst>
              <a:ext uri="{FF2B5EF4-FFF2-40B4-BE49-F238E27FC236}">
                <a16:creationId xmlns:a16="http://schemas.microsoft.com/office/drawing/2014/main" id="{0778E91D-1581-59AC-C9A9-9675C8D5EC50}"/>
              </a:ext>
            </a:extLst>
          </p:cNvPr>
          <p:cNvPicPr>
            <a:picLocks noChangeAspect="1"/>
          </p:cNvPicPr>
          <p:nvPr/>
        </p:nvPicPr>
        <p:blipFill>
          <a:blip r:embed="rId5"/>
          <a:srcRect r="4758" b="2"/>
          <a:stretch/>
        </p:blipFill>
        <p:spPr>
          <a:xfrm>
            <a:off x="7074812" y="5620372"/>
            <a:ext cx="3308053" cy="3384595"/>
          </a:xfrm>
          <a:prstGeom prst="rect">
            <a:avLst/>
          </a:prstGeom>
        </p:spPr>
      </p:pic>
      <p:pic>
        <p:nvPicPr>
          <p:cNvPr id="10" name="Picture 9" descr="A person looking at a cv&#10;&#10;Description automatically generated">
            <a:extLst>
              <a:ext uri="{FF2B5EF4-FFF2-40B4-BE49-F238E27FC236}">
                <a16:creationId xmlns:a16="http://schemas.microsoft.com/office/drawing/2014/main" id="{02F61594-8F1C-A314-40C3-321A6A0B6B7F}"/>
              </a:ext>
            </a:extLst>
          </p:cNvPr>
          <p:cNvPicPr>
            <a:picLocks noChangeAspect="1"/>
          </p:cNvPicPr>
          <p:nvPr/>
        </p:nvPicPr>
        <p:blipFill>
          <a:blip r:embed="rId6"/>
          <a:srcRect l="4586" r="2" b="2"/>
          <a:stretch/>
        </p:blipFill>
        <p:spPr>
          <a:xfrm>
            <a:off x="11751094" y="482599"/>
            <a:ext cx="6054302" cy="89686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p:cNvGrpSpPr/>
        <p:nvPr/>
      </p:nvGrpSpPr>
      <p:grpSpPr>
        <a:xfrm>
          <a:off x="0" y="0"/>
          <a:ext cx="0" cy="0"/>
          <a:chOff x="0" y="0"/>
          <a:chExt cx="0" cy="0"/>
        </a:xfrm>
      </p:grpSpPr>
      <p:sp>
        <p:nvSpPr>
          <p:cNvPr id="281" name="Google Shape;281;p7"/>
          <p:cNvSpPr txBox="1"/>
          <p:nvPr/>
        </p:nvSpPr>
        <p:spPr>
          <a:xfrm>
            <a:off x="1519085" y="2035278"/>
            <a:ext cx="15825018" cy="6639028"/>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Purpose of the "About Me" or "Profile" Section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Provides a brief and impactful introduction to your professional persona.</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Highlights key skills, career goals, and your value to potential employers.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Sets the tone for the rest of your CV or LinkedIn profile.</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Structure of a Strong "About Me" Section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Who You Are:</a:t>
            </a:r>
            <a:r>
              <a:rPr lang="en-GB" sz="2400" kern="100" dirty="0">
                <a:solidFill>
                  <a:schemeClr val="bg1"/>
                </a:solidFill>
                <a:effectLst/>
                <a:latin typeface="+mj-lt"/>
                <a:ea typeface="Aptos" panose="020B0004020202020204" pitchFamily="34" charset="0"/>
                <a:cs typeface="Times New Roman" panose="02020603050405020304" pitchFamily="18" charset="0"/>
              </a:rPr>
              <a:t> Start with your current role or career aspiration.</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kern="100" dirty="0">
                <a:solidFill>
                  <a:schemeClr val="bg1"/>
                </a:solidFill>
                <a:effectLst/>
                <a:latin typeface="+mj-lt"/>
                <a:ea typeface="Aptos" panose="020B0004020202020204" pitchFamily="34" charset="0"/>
                <a:cs typeface="Times New Roman" panose="02020603050405020304" pitchFamily="18" charset="0"/>
              </a:rPr>
              <a:t>Example: </a:t>
            </a:r>
            <a:r>
              <a:rPr lang="en-GB" sz="2400" i="1" kern="100" dirty="0">
                <a:solidFill>
                  <a:schemeClr val="bg1"/>
                </a:solidFill>
                <a:effectLst/>
                <a:latin typeface="+mj-lt"/>
                <a:ea typeface="Aptos" panose="020B0004020202020204" pitchFamily="34" charset="0"/>
                <a:cs typeface="Times New Roman" panose="02020603050405020304" pitchFamily="18" charset="0"/>
              </a:rPr>
              <a:t>"Aspiring AI Specialist with a strong foundation in Python programming and machine learning."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Your Key Skills:</a:t>
            </a:r>
            <a:r>
              <a:rPr lang="en-GB" sz="2400" kern="100" dirty="0">
                <a:solidFill>
                  <a:schemeClr val="bg1"/>
                </a:solidFill>
                <a:effectLst/>
                <a:latin typeface="+mj-lt"/>
                <a:ea typeface="Aptos" panose="020B0004020202020204" pitchFamily="34" charset="0"/>
                <a:cs typeface="Times New Roman" panose="02020603050405020304" pitchFamily="18" charset="0"/>
              </a:rPr>
              <a:t> Mention the most relevant skills for the job.</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kern="100" dirty="0">
                <a:solidFill>
                  <a:schemeClr val="bg1"/>
                </a:solidFill>
                <a:effectLst/>
                <a:latin typeface="+mj-lt"/>
                <a:ea typeface="Aptos" panose="020B0004020202020204" pitchFamily="34" charset="0"/>
                <a:cs typeface="Times New Roman" panose="02020603050405020304" pitchFamily="18" charset="0"/>
              </a:rPr>
              <a:t>Example: </a:t>
            </a:r>
            <a:r>
              <a:rPr lang="en-GB" sz="2400" i="1" kern="100" dirty="0">
                <a:solidFill>
                  <a:schemeClr val="bg1"/>
                </a:solidFill>
                <a:effectLst/>
                <a:latin typeface="+mj-lt"/>
                <a:ea typeface="Aptos" panose="020B0004020202020204" pitchFamily="34" charset="0"/>
                <a:cs typeface="Times New Roman" panose="02020603050405020304" pitchFamily="18" charset="0"/>
              </a:rPr>
              <a:t>"Proficient in developing data-driven solutions using AI tools like TensorFlow and Scikit-learn."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Your Experience or Education:</a:t>
            </a:r>
            <a:r>
              <a:rPr lang="en-GB" sz="2400" kern="100" dirty="0">
                <a:solidFill>
                  <a:schemeClr val="bg1"/>
                </a:solidFill>
                <a:effectLst/>
                <a:latin typeface="+mj-lt"/>
                <a:ea typeface="Aptos" panose="020B0004020202020204" pitchFamily="34" charset="0"/>
                <a:cs typeface="Times New Roman" panose="02020603050405020304" pitchFamily="18" charset="0"/>
              </a:rPr>
              <a:t> Include a brief note on relevant background or achievements.</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kern="100" dirty="0">
                <a:solidFill>
                  <a:schemeClr val="bg1"/>
                </a:solidFill>
                <a:effectLst/>
                <a:latin typeface="+mj-lt"/>
                <a:ea typeface="Aptos" panose="020B0004020202020204" pitchFamily="34" charset="0"/>
                <a:cs typeface="Times New Roman" panose="02020603050405020304" pitchFamily="18" charset="0"/>
              </a:rPr>
              <a:t>Example: </a:t>
            </a:r>
            <a:r>
              <a:rPr lang="en-GB" sz="2400" i="1" kern="100" dirty="0">
                <a:solidFill>
                  <a:schemeClr val="bg1"/>
                </a:solidFill>
                <a:effectLst/>
                <a:latin typeface="+mj-lt"/>
                <a:ea typeface="Aptos" panose="020B0004020202020204" pitchFamily="34" charset="0"/>
                <a:cs typeface="Times New Roman" panose="02020603050405020304" pitchFamily="18" charset="0"/>
              </a:rPr>
              <a:t>"Completed an intensive AI bootcamp, building hands-on expertise in data processing and model deployment."</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Your Goals:</a:t>
            </a:r>
            <a:r>
              <a:rPr lang="en-GB" sz="2400" kern="100" dirty="0">
                <a:solidFill>
                  <a:schemeClr val="bg1"/>
                </a:solidFill>
                <a:effectLst/>
                <a:latin typeface="+mj-lt"/>
                <a:ea typeface="Aptos" panose="020B0004020202020204" pitchFamily="34" charset="0"/>
                <a:cs typeface="Times New Roman" panose="02020603050405020304" pitchFamily="18" charset="0"/>
              </a:rPr>
              <a:t> End with what you aim to achieve in the role or your contribution to the company.</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kern="100" dirty="0">
                <a:solidFill>
                  <a:schemeClr val="bg1"/>
                </a:solidFill>
                <a:effectLst/>
                <a:latin typeface="+mj-lt"/>
                <a:ea typeface="Aptos" panose="020B0004020202020204" pitchFamily="34" charset="0"/>
                <a:cs typeface="Times New Roman" panose="02020603050405020304" pitchFamily="18" charset="0"/>
              </a:rPr>
              <a:t>Example: </a:t>
            </a:r>
            <a:r>
              <a:rPr lang="en-GB" sz="2400" i="1" kern="100" dirty="0">
                <a:solidFill>
                  <a:schemeClr val="bg1"/>
                </a:solidFill>
                <a:effectLst/>
                <a:latin typeface="+mj-lt"/>
                <a:ea typeface="Aptos" panose="020B0004020202020204" pitchFamily="34" charset="0"/>
                <a:cs typeface="Times New Roman" panose="02020603050405020304" pitchFamily="18" charset="0"/>
              </a:rPr>
              <a:t>"Looking to apply my skills to solve real-world problems and drive innovation in AI-driven solutions."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p:cNvSpPr txBox="1"/>
          <p:nvPr/>
        </p:nvSpPr>
        <p:spPr>
          <a:xfrm>
            <a:off x="1651819" y="205105"/>
            <a:ext cx="14600903" cy="1361719"/>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How to Formulate an Effective "About Me" or "Profile" Section</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4" name="Google Shape;206;p15">
            <a:extLst>
              <a:ext uri="{FF2B5EF4-FFF2-40B4-BE49-F238E27FC236}">
                <a16:creationId xmlns:a16="http://schemas.microsoft.com/office/drawing/2014/main" id="{EF54A362-EE71-3B58-231B-95F91383C0E0}"/>
              </a:ext>
            </a:extLst>
          </p:cNvPr>
          <p:cNvGrpSpPr/>
          <p:nvPr/>
        </p:nvGrpSpPr>
        <p:grpSpPr>
          <a:xfrm>
            <a:off x="943897" y="2035278"/>
            <a:ext cx="374578" cy="374578"/>
            <a:chOff x="0" y="0"/>
            <a:chExt cx="812800" cy="812800"/>
          </a:xfrm>
        </p:grpSpPr>
        <p:sp>
          <p:nvSpPr>
            <p:cNvPr id="5" name="Google Shape;207;p15">
              <a:extLst>
                <a:ext uri="{FF2B5EF4-FFF2-40B4-BE49-F238E27FC236}">
                  <a16:creationId xmlns:a16="http://schemas.microsoft.com/office/drawing/2014/main" id="{9074FA7D-C92B-35D6-2401-80A31003800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6" name="Google Shape;208;p15">
              <a:extLst>
                <a:ext uri="{FF2B5EF4-FFF2-40B4-BE49-F238E27FC236}">
                  <a16:creationId xmlns:a16="http://schemas.microsoft.com/office/drawing/2014/main" id="{2B68FE44-CC6A-3943-ED50-FE73F8A3C9A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7" name="Google Shape;206;p15">
            <a:extLst>
              <a:ext uri="{FF2B5EF4-FFF2-40B4-BE49-F238E27FC236}">
                <a16:creationId xmlns:a16="http://schemas.microsoft.com/office/drawing/2014/main" id="{29244F91-6F70-3E47-2DF0-58F39E8DB981}"/>
              </a:ext>
            </a:extLst>
          </p:cNvPr>
          <p:cNvGrpSpPr/>
          <p:nvPr/>
        </p:nvGrpSpPr>
        <p:grpSpPr>
          <a:xfrm>
            <a:off x="995641" y="4454013"/>
            <a:ext cx="374578" cy="374578"/>
            <a:chOff x="0" y="0"/>
            <a:chExt cx="812800" cy="812800"/>
          </a:xfrm>
        </p:grpSpPr>
        <p:sp>
          <p:nvSpPr>
            <p:cNvPr id="8" name="Google Shape;207;p15">
              <a:extLst>
                <a:ext uri="{FF2B5EF4-FFF2-40B4-BE49-F238E27FC236}">
                  <a16:creationId xmlns:a16="http://schemas.microsoft.com/office/drawing/2014/main" id="{4C89C282-CA5E-035D-58EC-06EDA18BFF1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506F2FA2-727A-1162-DA8B-D115D0EBABA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71843CC0-14A5-5196-1B3B-6BEB9957EFBC}"/>
              </a:ext>
            </a:extLst>
          </p:cNvPr>
          <p:cNvGrpSpPr/>
          <p:nvPr/>
        </p:nvGrpSpPr>
        <p:grpSpPr>
          <a:xfrm>
            <a:off x="1519085" y="2589779"/>
            <a:ext cx="187289" cy="225336"/>
            <a:chOff x="0" y="0"/>
            <a:chExt cx="812800" cy="812800"/>
          </a:xfrm>
        </p:grpSpPr>
        <p:sp>
          <p:nvSpPr>
            <p:cNvPr id="11" name="Google Shape;162;p4">
              <a:extLst>
                <a:ext uri="{FF2B5EF4-FFF2-40B4-BE49-F238E27FC236}">
                  <a16:creationId xmlns:a16="http://schemas.microsoft.com/office/drawing/2014/main" id="{CEB944E6-32B9-3C5B-8585-EF93885BC7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79C517C9-34C4-7C1D-3DD7-7B85D4D09A0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DB60A2CB-9C6F-F5D8-54C0-BEECBCC4DB88}"/>
              </a:ext>
            </a:extLst>
          </p:cNvPr>
          <p:cNvGrpSpPr/>
          <p:nvPr/>
        </p:nvGrpSpPr>
        <p:grpSpPr>
          <a:xfrm>
            <a:off x="1519085" y="3058233"/>
            <a:ext cx="187289" cy="225336"/>
            <a:chOff x="0" y="0"/>
            <a:chExt cx="812800" cy="812800"/>
          </a:xfrm>
        </p:grpSpPr>
        <p:sp>
          <p:nvSpPr>
            <p:cNvPr id="14" name="Google Shape;162;p4">
              <a:extLst>
                <a:ext uri="{FF2B5EF4-FFF2-40B4-BE49-F238E27FC236}">
                  <a16:creationId xmlns:a16="http://schemas.microsoft.com/office/drawing/2014/main" id="{A2B32C32-4A1C-8805-4AB3-3701CEDDE75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BB38EFE7-875F-FAF4-8802-D26E2FF57F0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F9AF5401-DC5D-D020-DC5E-0BD70359C158}"/>
              </a:ext>
            </a:extLst>
          </p:cNvPr>
          <p:cNvGrpSpPr/>
          <p:nvPr/>
        </p:nvGrpSpPr>
        <p:grpSpPr>
          <a:xfrm>
            <a:off x="1536643" y="3595111"/>
            <a:ext cx="187289" cy="225336"/>
            <a:chOff x="0" y="0"/>
            <a:chExt cx="812800" cy="812800"/>
          </a:xfrm>
        </p:grpSpPr>
        <p:sp>
          <p:nvSpPr>
            <p:cNvPr id="17" name="Google Shape;162;p4">
              <a:extLst>
                <a:ext uri="{FF2B5EF4-FFF2-40B4-BE49-F238E27FC236}">
                  <a16:creationId xmlns:a16="http://schemas.microsoft.com/office/drawing/2014/main" id="{EEC3586F-7566-04AD-8D25-759E6B6D93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F40BAC9D-2E1B-C93B-E928-0F5E3228349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 name="Google Shape;161;p4">
            <a:extLst>
              <a:ext uri="{FF2B5EF4-FFF2-40B4-BE49-F238E27FC236}">
                <a16:creationId xmlns:a16="http://schemas.microsoft.com/office/drawing/2014/main" id="{B54C1A18-D02D-199C-EBB1-82C6CBB7C844}"/>
              </a:ext>
            </a:extLst>
          </p:cNvPr>
          <p:cNvGrpSpPr/>
          <p:nvPr/>
        </p:nvGrpSpPr>
        <p:grpSpPr>
          <a:xfrm>
            <a:off x="1558174" y="4995582"/>
            <a:ext cx="187289" cy="225336"/>
            <a:chOff x="0" y="0"/>
            <a:chExt cx="812800" cy="812800"/>
          </a:xfrm>
        </p:grpSpPr>
        <p:sp>
          <p:nvSpPr>
            <p:cNvPr id="20" name="Google Shape;162;p4">
              <a:extLst>
                <a:ext uri="{FF2B5EF4-FFF2-40B4-BE49-F238E27FC236}">
                  <a16:creationId xmlns:a16="http://schemas.microsoft.com/office/drawing/2014/main" id="{6197E227-7396-E9CD-B307-7BF796FD4C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p4">
              <a:extLst>
                <a:ext uri="{FF2B5EF4-FFF2-40B4-BE49-F238E27FC236}">
                  <a16:creationId xmlns:a16="http://schemas.microsoft.com/office/drawing/2014/main" id="{FDDCD1A5-BE8F-28B1-026E-94181E9770C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090E03ED-B072-FD8D-5FE6-DCF120CC49DB}"/>
              </a:ext>
            </a:extLst>
          </p:cNvPr>
          <p:cNvGrpSpPr/>
          <p:nvPr/>
        </p:nvGrpSpPr>
        <p:grpSpPr>
          <a:xfrm>
            <a:off x="1551856" y="5923499"/>
            <a:ext cx="187289" cy="225336"/>
            <a:chOff x="0" y="0"/>
            <a:chExt cx="812800" cy="812800"/>
          </a:xfrm>
        </p:grpSpPr>
        <p:sp>
          <p:nvSpPr>
            <p:cNvPr id="23" name="Google Shape;162;p4">
              <a:extLst>
                <a:ext uri="{FF2B5EF4-FFF2-40B4-BE49-F238E27FC236}">
                  <a16:creationId xmlns:a16="http://schemas.microsoft.com/office/drawing/2014/main" id="{C14ED3CA-232C-B2EC-FFC9-EED511723C0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E14D53B9-B2ED-EA3B-2787-7F4FAC06C37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6EC73C70-B292-4730-AEFF-0C58A51F6D26}"/>
              </a:ext>
            </a:extLst>
          </p:cNvPr>
          <p:cNvGrpSpPr/>
          <p:nvPr/>
        </p:nvGrpSpPr>
        <p:grpSpPr>
          <a:xfrm>
            <a:off x="1501526" y="6791378"/>
            <a:ext cx="187289" cy="225336"/>
            <a:chOff x="0" y="0"/>
            <a:chExt cx="812800" cy="812800"/>
          </a:xfrm>
        </p:grpSpPr>
        <p:sp>
          <p:nvSpPr>
            <p:cNvPr id="26" name="Google Shape;162;p4">
              <a:extLst>
                <a:ext uri="{FF2B5EF4-FFF2-40B4-BE49-F238E27FC236}">
                  <a16:creationId xmlns:a16="http://schemas.microsoft.com/office/drawing/2014/main" id="{39F3F228-EB30-1EF1-BA36-030B36772D0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0C6A38D7-B872-C97F-A730-3EDBC77603F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8" name="Google Shape;161;p4">
            <a:extLst>
              <a:ext uri="{FF2B5EF4-FFF2-40B4-BE49-F238E27FC236}">
                <a16:creationId xmlns:a16="http://schemas.microsoft.com/office/drawing/2014/main" id="{8CDD05D1-5F4A-4B8A-EFBB-2121E3D6BFEA}"/>
              </a:ext>
            </a:extLst>
          </p:cNvPr>
          <p:cNvGrpSpPr/>
          <p:nvPr/>
        </p:nvGrpSpPr>
        <p:grpSpPr>
          <a:xfrm>
            <a:off x="1519084" y="8058055"/>
            <a:ext cx="187289" cy="225336"/>
            <a:chOff x="0" y="0"/>
            <a:chExt cx="812800" cy="812800"/>
          </a:xfrm>
        </p:grpSpPr>
        <p:sp>
          <p:nvSpPr>
            <p:cNvPr id="29" name="Google Shape;162;p4">
              <a:extLst>
                <a:ext uri="{FF2B5EF4-FFF2-40B4-BE49-F238E27FC236}">
                  <a16:creationId xmlns:a16="http://schemas.microsoft.com/office/drawing/2014/main" id="{8187B86B-3853-4EF7-4DF1-611B2EA7CBC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p4">
              <a:extLst>
                <a:ext uri="{FF2B5EF4-FFF2-40B4-BE49-F238E27FC236}">
                  <a16:creationId xmlns:a16="http://schemas.microsoft.com/office/drawing/2014/main" id="{DEAE1FC2-E6CC-6319-CEF6-D0F5E237FFE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45449301-87D6-6D61-3381-34CFB0D2260C}"/>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B41F4008-FE19-6039-F355-B91D759831C0}"/>
              </a:ext>
            </a:extLst>
          </p:cNvPr>
          <p:cNvSpPr txBox="1"/>
          <p:nvPr/>
        </p:nvSpPr>
        <p:spPr>
          <a:xfrm>
            <a:off x="1519085" y="2035278"/>
            <a:ext cx="15825018" cy="6639028"/>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Tips for Writing the "About Me" Section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Be Concise:</a:t>
            </a:r>
            <a:r>
              <a:rPr lang="en-GB" sz="2400" kern="100" dirty="0">
                <a:solidFill>
                  <a:schemeClr val="bg1"/>
                </a:solidFill>
                <a:effectLst/>
                <a:latin typeface="+mj-lt"/>
                <a:ea typeface="Aptos" panose="020B0004020202020204" pitchFamily="34" charset="0"/>
                <a:cs typeface="Times New Roman" panose="02020603050405020304" pitchFamily="18" charset="0"/>
              </a:rPr>
              <a:t> Keep it under 3-4 sentences.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Use Keywords:</a:t>
            </a:r>
            <a:r>
              <a:rPr lang="en-GB" sz="2400" kern="100" dirty="0">
                <a:solidFill>
                  <a:schemeClr val="bg1"/>
                </a:solidFill>
                <a:effectLst/>
                <a:latin typeface="+mj-lt"/>
                <a:ea typeface="Aptos" panose="020B0004020202020204" pitchFamily="34" charset="0"/>
                <a:cs typeface="Times New Roman" panose="02020603050405020304" pitchFamily="18" charset="0"/>
              </a:rPr>
              <a:t> Incorporate terms relevant to the role (e.g., AI, data analysis, problem-solving).</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Show Enthusiasm:</a:t>
            </a:r>
            <a:r>
              <a:rPr lang="en-GB" sz="2400" kern="100" dirty="0">
                <a:solidFill>
                  <a:schemeClr val="bg1"/>
                </a:solidFill>
                <a:effectLst/>
                <a:latin typeface="+mj-lt"/>
                <a:ea typeface="Aptos" panose="020B0004020202020204" pitchFamily="34" charset="0"/>
                <a:cs typeface="Times New Roman" panose="02020603050405020304" pitchFamily="18" charset="0"/>
              </a:rPr>
              <a:t> Reflect your passion and interest in the field.</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Tailor for the Job:</a:t>
            </a:r>
            <a:r>
              <a:rPr lang="en-GB" sz="2400" kern="100" dirty="0">
                <a:solidFill>
                  <a:schemeClr val="bg1"/>
                </a:solidFill>
                <a:effectLst/>
                <a:latin typeface="+mj-lt"/>
                <a:ea typeface="Aptos" panose="020B0004020202020204" pitchFamily="34" charset="0"/>
                <a:cs typeface="Times New Roman" panose="02020603050405020304" pitchFamily="18" charset="0"/>
              </a:rPr>
              <a:t> Adjust the content to align with the job description.</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Examples of Well-Written "About Me" Sections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i="1" kern="100" dirty="0">
                <a:solidFill>
                  <a:schemeClr val="bg1"/>
                </a:solidFill>
                <a:effectLst/>
                <a:latin typeface="+mj-lt"/>
                <a:ea typeface="Aptos" panose="020B0004020202020204" pitchFamily="34" charset="0"/>
                <a:cs typeface="Times New Roman" panose="02020603050405020304" pitchFamily="18" charset="0"/>
              </a:rPr>
              <a:t>"Junior AI Developer with a passion for creating efficient machine learning models. Proficient in Python, TensorFlow, and data visualization. Eager to contribute to innovative AI projects and drive impactful results.“</a:t>
            </a:r>
          </a:p>
          <a:p>
            <a:pPr marL="342900" lvl="0" indent="-342900">
              <a:lnSpc>
                <a:spcPct val="107000"/>
              </a:lnSpc>
              <a:spcAft>
                <a:spcPts val="800"/>
              </a:spcAft>
              <a:buFont typeface="+mj-lt"/>
              <a:buAutoNum type="arabicPeriod"/>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400" i="1" kern="100" dirty="0">
                <a:solidFill>
                  <a:schemeClr val="bg1"/>
                </a:solidFill>
                <a:effectLst/>
                <a:latin typeface="+mj-lt"/>
                <a:ea typeface="Aptos" panose="020B0004020202020204" pitchFamily="34" charset="0"/>
                <a:cs typeface="Times New Roman" panose="02020603050405020304" pitchFamily="18" charset="0"/>
              </a:rPr>
              <a:t>"Detail-oriented data scientist transitioning into AI development. Skilled in data processing, Python scripting, and building predictive models. Excited to collaborate in a dynamic team environment to solve complex challenges."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896DD65D-D2EA-5D46-B861-C5981BBA3B0C}"/>
              </a:ext>
            </a:extLst>
          </p:cNvPr>
          <p:cNvSpPr txBox="1"/>
          <p:nvPr/>
        </p:nvSpPr>
        <p:spPr>
          <a:xfrm>
            <a:off x="1661661" y="283561"/>
            <a:ext cx="14600903" cy="1361719"/>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How to Formulate an Effective "About Me" or "Profile" Section</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4" name="Google Shape;206;p15">
            <a:extLst>
              <a:ext uri="{FF2B5EF4-FFF2-40B4-BE49-F238E27FC236}">
                <a16:creationId xmlns:a16="http://schemas.microsoft.com/office/drawing/2014/main" id="{5AE0B944-BE5F-8FDE-A756-D1DF7E5454F1}"/>
              </a:ext>
            </a:extLst>
          </p:cNvPr>
          <p:cNvGrpSpPr/>
          <p:nvPr/>
        </p:nvGrpSpPr>
        <p:grpSpPr>
          <a:xfrm>
            <a:off x="943897" y="2035278"/>
            <a:ext cx="374578" cy="374578"/>
            <a:chOff x="0" y="0"/>
            <a:chExt cx="812800" cy="812800"/>
          </a:xfrm>
        </p:grpSpPr>
        <p:sp>
          <p:nvSpPr>
            <p:cNvPr id="5" name="Google Shape;207;p15">
              <a:extLst>
                <a:ext uri="{FF2B5EF4-FFF2-40B4-BE49-F238E27FC236}">
                  <a16:creationId xmlns:a16="http://schemas.microsoft.com/office/drawing/2014/main" id="{D0AD8C9A-94BF-CA5B-E0B6-120965894C9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6" name="Google Shape;208;p15">
              <a:extLst>
                <a:ext uri="{FF2B5EF4-FFF2-40B4-BE49-F238E27FC236}">
                  <a16:creationId xmlns:a16="http://schemas.microsoft.com/office/drawing/2014/main" id="{E382BB13-8337-DB4C-2D96-D0C164BFECE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7" name="Google Shape;206;p15">
            <a:extLst>
              <a:ext uri="{FF2B5EF4-FFF2-40B4-BE49-F238E27FC236}">
                <a16:creationId xmlns:a16="http://schemas.microsoft.com/office/drawing/2014/main" id="{9550961A-1F9F-637D-8A97-44FBF835ED00}"/>
              </a:ext>
            </a:extLst>
          </p:cNvPr>
          <p:cNvGrpSpPr/>
          <p:nvPr/>
        </p:nvGrpSpPr>
        <p:grpSpPr>
          <a:xfrm>
            <a:off x="979014" y="4995582"/>
            <a:ext cx="374578" cy="374578"/>
            <a:chOff x="0" y="0"/>
            <a:chExt cx="812800" cy="812800"/>
          </a:xfrm>
        </p:grpSpPr>
        <p:sp>
          <p:nvSpPr>
            <p:cNvPr id="8" name="Google Shape;207;p15">
              <a:extLst>
                <a:ext uri="{FF2B5EF4-FFF2-40B4-BE49-F238E27FC236}">
                  <a16:creationId xmlns:a16="http://schemas.microsoft.com/office/drawing/2014/main" id="{47E856EF-EF47-2E42-338F-5D44DB3E6F8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4DD29A76-B16C-3E24-DEDD-F491245633E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813D383C-E4D6-81B9-CE52-97A732BC892E}"/>
              </a:ext>
            </a:extLst>
          </p:cNvPr>
          <p:cNvGrpSpPr/>
          <p:nvPr/>
        </p:nvGrpSpPr>
        <p:grpSpPr>
          <a:xfrm>
            <a:off x="1519085" y="2589779"/>
            <a:ext cx="187289" cy="225336"/>
            <a:chOff x="0" y="0"/>
            <a:chExt cx="812800" cy="812800"/>
          </a:xfrm>
        </p:grpSpPr>
        <p:sp>
          <p:nvSpPr>
            <p:cNvPr id="11" name="Google Shape;162;p4">
              <a:extLst>
                <a:ext uri="{FF2B5EF4-FFF2-40B4-BE49-F238E27FC236}">
                  <a16:creationId xmlns:a16="http://schemas.microsoft.com/office/drawing/2014/main" id="{2A5C55D4-9C0D-CAE2-1C75-283C50A0FDD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9E0B9123-26F9-5FCE-D987-11C71AE487E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315AA8EC-FFA3-34D4-2F3B-2679647AAC88}"/>
              </a:ext>
            </a:extLst>
          </p:cNvPr>
          <p:cNvGrpSpPr/>
          <p:nvPr/>
        </p:nvGrpSpPr>
        <p:grpSpPr>
          <a:xfrm>
            <a:off x="1519085" y="3058233"/>
            <a:ext cx="187289" cy="225336"/>
            <a:chOff x="0" y="0"/>
            <a:chExt cx="812800" cy="812800"/>
          </a:xfrm>
        </p:grpSpPr>
        <p:sp>
          <p:nvSpPr>
            <p:cNvPr id="14" name="Google Shape;162;p4">
              <a:extLst>
                <a:ext uri="{FF2B5EF4-FFF2-40B4-BE49-F238E27FC236}">
                  <a16:creationId xmlns:a16="http://schemas.microsoft.com/office/drawing/2014/main" id="{4B3B48D8-C1A7-8196-02CC-E2AF72A3D04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24BAA837-9A4F-D7D0-E81C-577DFF5342E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F94AFF44-5253-76AD-0572-1A9814A1C0F4}"/>
              </a:ext>
            </a:extLst>
          </p:cNvPr>
          <p:cNvGrpSpPr/>
          <p:nvPr/>
        </p:nvGrpSpPr>
        <p:grpSpPr>
          <a:xfrm>
            <a:off x="1536643" y="3595111"/>
            <a:ext cx="187289" cy="225336"/>
            <a:chOff x="0" y="0"/>
            <a:chExt cx="812800" cy="812800"/>
          </a:xfrm>
        </p:grpSpPr>
        <p:sp>
          <p:nvSpPr>
            <p:cNvPr id="17" name="Google Shape;162;p4">
              <a:extLst>
                <a:ext uri="{FF2B5EF4-FFF2-40B4-BE49-F238E27FC236}">
                  <a16:creationId xmlns:a16="http://schemas.microsoft.com/office/drawing/2014/main" id="{32FFD25D-2C9E-A721-8D5B-CAA61610A2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908DF0BD-0244-2600-A277-8A0E39FF6E3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F896D6C2-D930-651C-3A15-96E0FCC5A2BD}"/>
              </a:ext>
            </a:extLst>
          </p:cNvPr>
          <p:cNvGrpSpPr/>
          <p:nvPr/>
        </p:nvGrpSpPr>
        <p:grpSpPr>
          <a:xfrm>
            <a:off x="1491931" y="5539584"/>
            <a:ext cx="187289" cy="225336"/>
            <a:chOff x="0" y="0"/>
            <a:chExt cx="812800" cy="812800"/>
          </a:xfrm>
        </p:grpSpPr>
        <p:sp>
          <p:nvSpPr>
            <p:cNvPr id="23" name="Google Shape;162;p4">
              <a:extLst>
                <a:ext uri="{FF2B5EF4-FFF2-40B4-BE49-F238E27FC236}">
                  <a16:creationId xmlns:a16="http://schemas.microsoft.com/office/drawing/2014/main" id="{70A49E1D-BA54-3451-BAF4-40B4E635F4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42B8775F-4639-0C77-C3E6-68F445AB5C9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76DEB0F0-28F1-DC65-DD56-0F551498399F}"/>
              </a:ext>
            </a:extLst>
          </p:cNvPr>
          <p:cNvGrpSpPr/>
          <p:nvPr/>
        </p:nvGrpSpPr>
        <p:grpSpPr>
          <a:xfrm>
            <a:off x="1517453" y="6901210"/>
            <a:ext cx="187289" cy="225336"/>
            <a:chOff x="0" y="0"/>
            <a:chExt cx="812800" cy="812800"/>
          </a:xfrm>
        </p:grpSpPr>
        <p:sp>
          <p:nvSpPr>
            <p:cNvPr id="26" name="Google Shape;162;p4">
              <a:extLst>
                <a:ext uri="{FF2B5EF4-FFF2-40B4-BE49-F238E27FC236}">
                  <a16:creationId xmlns:a16="http://schemas.microsoft.com/office/drawing/2014/main" id="{0E091977-C8E1-4739-33C1-F122027C70F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F018EC88-345C-147F-61CF-24934722AA1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142946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94"/>
        <p:cNvGrpSpPr/>
        <p:nvPr/>
      </p:nvGrpSpPr>
      <p:grpSpPr>
        <a:xfrm>
          <a:off x="0" y="0"/>
          <a:ext cx="0" cy="0"/>
          <a:chOff x="0" y="0"/>
          <a:chExt cx="0" cy="0"/>
        </a:xfrm>
      </p:grpSpPr>
      <p:grpSp>
        <p:nvGrpSpPr>
          <p:cNvPr id="95" name="Google Shape;95;p2"/>
          <p:cNvGrpSpPr/>
          <p:nvPr/>
        </p:nvGrpSpPr>
        <p:grpSpPr>
          <a:xfrm>
            <a:off x="7846745" y="3126305"/>
            <a:ext cx="613339" cy="613339"/>
            <a:chOff x="0" y="0"/>
            <a:chExt cx="812800" cy="812800"/>
          </a:xfrm>
        </p:grpSpPr>
        <p:sp>
          <p:nvSpPr>
            <p:cNvPr id="96" name="Google Shape;9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8" name="Google Shape;98;p2"/>
          <p:cNvSpPr txBox="1"/>
          <p:nvPr/>
        </p:nvSpPr>
        <p:spPr>
          <a:xfrm>
            <a:off x="8760400" y="3072500"/>
            <a:ext cx="7624500" cy="6269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dirty="0">
                <a:solidFill>
                  <a:srgbClr val="FFFFFF"/>
                </a:solidFill>
              </a:rPr>
              <a:t>Market Insights</a:t>
            </a:r>
          </a:p>
        </p:txBody>
      </p:sp>
      <p:grpSp>
        <p:nvGrpSpPr>
          <p:cNvPr id="99" name="Google Shape;99;p2"/>
          <p:cNvGrpSpPr/>
          <p:nvPr/>
        </p:nvGrpSpPr>
        <p:grpSpPr>
          <a:xfrm>
            <a:off x="7846745" y="2194737"/>
            <a:ext cx="613339" cy="613339"/>
            <a:chOff x="0" y="0"/>
            <a:chExt cx="812800" cy="812800"/>
          </a:xfrm>
        </p:grpSpPr>
        <p:sp>
          <p:nvSpPr>
            <p:cNvPr id="100" name="Google Shape;100;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2" name="Google Shape;102;p2"/>
          <p:cNvGrpSpPr/>
          <p:nvPr/>
        </p:nvGrpSpPr>
        <p:grpSpPr>
          <a:xfrm>
            <a:off x="7846745" y="4022190"/>
            <a:ext cx="613339" cy="613339"/>
            <a:chOff x="0" y="0"/>
            <a:chExt cx="812800" cy="812800"/>
          </a:xfrm>
        </p:grpSpPr>
        <p:sp>
          <p:nvSpPr>
            <p:cNvPr id="103" name="Google Shape;103;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5" name="Google Shape;105;p2"/>
          <p:cNvGrpSpPr/>
          <p:nvPr/>
        </p:nvGrpSpPr>
        <p:grpSpPr>
          <a:xfrm>
            <a:off x="7846745" y="5883344"/>
            <a:ext cx="613339" cy="613339"/>
            <a:chOff x="0" y="0"/>
            <a:chExt cx="812800" cy="812800"/>
          </a:xfrm>
        </p:grpSpPr>
        <p:sp>
          <p:nvSpPr>
            <p:cNvPr id="106" name="Google Shape;10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8" name="Google Shape;108;p2"/>
          <p:cNvGrpSpPr/>
          <p:nvPr/>
        </p:nvGrpSpPr>
        <p:grpSpPr>
          <a:xfrm>
            <a:off x="7846745" y="6826854"/>
            <a:ext cx="613339" cy="613339"/>
            <a:chOff x="0" y="0"/>
            <a:chExt cx="812800" cy="812800"/>
          </a:xfrm>
        </p:grpSpPr>
        <p:sp>
          <p:nvSpPr>
            <p:cNvPr id="109" name="Google Shape;10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1" name="Google Shape;111;p2"/>
          <p:cNvGrpSpPr/>
          <p:nvPr/>
        </p:nvGrpSpPr>
        <p:grpSpPr>
          <a:xfrm>
            <a:off x="7856270" y="7802114"/>
            <a:ext cx="613339" cy="613339"/>
            <a:chOff x="0" y="0"/>
            <a:chExt cx="812800" cy="812800"/>
          </a:xfrm>
        </p:grpSpPr>
        <p:sp>
          <p:nvSpPr>
            <p:cNvPr id="112" name="Google Shape;112;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4" name="Google Shape;114;p2"/>
          <p:cNvSpPr txBox="1"/>
          <p:nvPr/>
        </p:nvSpPr>
        <p:spPr>
          <a:xfrm>
            <a:off x="8788972" y="8699951"/>
            <a:ext cx="6667337" cy="6269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b="0" i="0" u="none" strike="noStrike" cap="none" dirty="0">
                <a:solidFill>
                  <a:srgbClr val="FFFFFF"/>
                </a:solidFill>
                <a:latin typeface="Arial" panose="020B0604020202020204"/>
                <a:ea typeface="Arial" panose="020B0604020202020204"/>
                <a:cs typeface="Arial" panose="020B0604020202020204"/>
                <a:sym typeface="Arial" panose="020B0604020202020204"/>
              </a:rPr>
              <a:t>What next after the HR Class?</a:t>
            </a:r>
          </a:p>
        </p:txBody>
      </p:sp>
      <p:grpSp>
        <p:nvGrpSpPr>
          <p:cNvPr id="115" name="Google Shape;115;p2"/>
          <p:cNvGrpSpPr/>
          <p:nvPr/>
        </p:nvGrpSpPr>
        <p:grpSpPr>
          <a:xfrm>
            <a:off x="7856270" y="4917609"/>
            <a:ext cx="613339" cy="613339"/>
            <a:chOff x="0" y="0"/>
            <a:chExt cx="812800" cy="812800"/>
          </a:xfrm>
        </p:grpSpPr>
        <p:sp>
          <p:nvSpPr>
            <p:cNvPr id="116" name="Google Shape;116;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15240" y="1784350"/>
            <a:ext cx="8243570" cy="7206615"/>
          </a:xfrm>
          <a:custGeom>
            <a:avLst/>
            <a:gdLst/>
            <a:ahLst/>
            <a:cxnLst/>
            <a:rect l="l" t="t" r="r" b="b"/>
            <a:pathLst>
              <a:path w="8164700" h="7206715" extrusionOk="0">
                <a:moveTo>
                  <a:pt x="0" y="0"/>
                </a:moveTo>
                <a:lnTo>
                  <a:pt x="8164700" y="0"/>
                </a:lnTo>
                <a:lnTo>
                  <a:pt x="8164700" y="7206715"/>
                </a:lnTo>
                <a:lnTo>
                  <a:pt x="0" y="7206715"/>
                </a:lnTo>
                <a:lnTo>
                  <a:pt x="0" y="0"/>
                </a:lnTo>
                <a:close/>
              </a:path>
            </a:pathLst>
          </a:custGeom>
          <a:blipFill rotWithShape="1">
            <a:blip r:embed="rId5"/>
            <a:stretch>
              <a:fillRect r="-32481"/>
            </a:stretch>
          </a:blipFill>
          <a:ln>
            <a:noFill/>
          </a:ln>
        </p:spPr>
        <p:txBody>
          <a:bodyPr/>
          <a:lstStyle/>
          <a:p>
            <a:endParaRPr lang="en-GB"/>
          </a:p>
        </p:txBody>
      </p:sp>
      <p:sp>
        <p:nvSpPr>
          <p:cNvPr id="119" name="Google Shape;119;p2"/>
          <p:cNvSpPr txBox="1"/>
          <p:nvPr/>
        </p:nvSpPr>
        <p:spPr>
          <a:xfrm>
            <a:off x="8760405" y="4004956"/>
            <a:ext cx="7816782" cy="6269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b="0" i="0" u="none" strike="noStrike" cap="none" dirty="0">
                <a:solidFill>
                  <a:srgbClr val="FFFFFF"/>
                </a:solidFill>
                <a:latin typeface="Arial" panose="020B0604020202020204"/>
                <a:ea typeface="Arial" panose="020B0604020202020204"/>
                <a:cs typeface="Arial" panose="020B0604020202020204"/>
                <a:sym typeface="Arial" panose="020B0604020202020204"/>
              </a:rPr>
              <a:t>What are recruiters looking for</a:t>
            </a:r>
          </a:p>
        </p:txBody>
      </p:sp>
      <p:sp>
        <p:nvSpPr>
          <p:cNvPr id="120" name="Google Shape;120;p2"/>
          <p:cNvSpPr txBox="1"/>
          <p:nvPr/>
        </p:nvSpPr>
        <p:spPr>
          <a:xfrm>
            <a:off x="8684199" y="2152775"/>
            <a:ext cx="8243570" cy="6269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dirty="0">
                <a:solidFill>
                  <a:srgbClr val="FFFFFF"/>
                </a:solidFill>
              </a:rPr>
              <a:t>I</a:t>
            </a:r>
            <a:r>
              <a:rPr lang="en-US" sz="2910" b="0" i="0" u="none" strike="noStrike" cap="none" dirty="0">
                <a:solidFill>
                  <a:srgbClr val="FFFFFF"/>
                </a:solidFill>
                <a:latin typeface="Arial" panose="020B0604020202020204"/>
                <a:ea typeface="Arial" panose="020B0604020202020204"/>
                <a:cs typeface="Arial" panose="020B0604020202020204"/>
                <a:sym typeface="Arial" panose="020B0604020202020204"/>
              </a:rPr>
              <a:t>ntroduction to AI and its relevance for Romania</a:t>
            </a:r>
          </a:p>
        </p:txBody>
      </p:sp>
      <p:sp>
        <p:nvSpPr>
          <p:cNvPr id="121" name="Google Shape;121;p2"/>
          <p:cNvSpPr txBox="1"/>
          <p:nvPr/>
        </p:nvSpPr>
        <p:spPr>
          <a:xfrm>
            <a:off x="8760398" y="5806350"/>
            <a:ext cx="8232900" cy="125393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dirty="0">
                <a:solidFill>
                  <a:srgbClr val="FFFFFF"/>
                </a:solidFill>
              </a:rPr>
              <a:t>Optimize CVs and LinkedIn profiles</a:t>
            </a:r>
          </a:p>
          <a:p>
            <a:pPr marL="0" marR="0" lvl="0" indent="0" algn="l" rtl="0">
              <a:lnSpc>
                <a:spcPct val="140000"/>
              </a:lnSpc>
              <a:spcBef>
                <a:spcPts val="0"/>
              </a:spcBef>
              <a:spcAft>
                <a:spcPts val="0"/>
              </a:spcAft>
              <a:buNone/>
            </a:pPr>
            <a:endParaRPr sz="2910" dirty="0">
              <a:solidFill>
                <a:srgbClr val="FFFFFF"/>
              </a:solidFill>
            </a:endParaRPr>
          </a:p>
        </p:txBody>
      </p:sp>
      <p:sp>
        <p:nvSpPr>
          <p:cNvPr id="122" name="Google Shape;122;p2"/>
          <p:cNvSpPr txBox="1"/>
          <p:nvPr/>
        </p:nvSpPr>
        <p:spPr>
          <a:xfrm>
            <a:off x="8458024" y="7777025"/>
            <a:ext cx="8989317" cy="125393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b="0" i="0" u="none" strike="noStrike" cap="none" dirty="0">
                <a:solidFill>
                  <a:srgbClr val="FFFFFF"/>
                </a:solidFill>
                <a:latin typeface="Arial" panose="020B0604020202020204"/>
                <a:ea typeface="Arial" panose="020B0604020202020204"/>
                <a:cs typeface="Arial" panose="020B0604020202020204"/>
                <a:sym typeface="Arial" panose="020B0604020202020204"/>
              </a:rPr>
              <a:t>   Prepare effectively for recruitment processes</a:t>
            </a:r>
          </a:p>
          <a:p>
            <a:pPr marL="0" marR="0" lvl="0" indent="0" algn="l" rtl="0">
              <a:lnSpc>
                <a:spcPct val="140000"/>
              </a:lnSpc>
              <a:spcBef>
                <a:spcPts val="0"/>
              </a:spcBef>
              <a:spcAft>
                <a:spcPts val="0"/>
              </a:spcAft>
              <a:buNone/>
            </a:pPr>
            <a:endParaRPr sz="2910" dirty="0">
              <a:solidFill>
                <a:srgbClr val="FFFFFF"/>
              </a:solidFill>
            </a:endParaRPr>
          </a:p>
        </p:txBody>
      </p:sp>
      <p:sp>
        <p:nvSpPr>
          <p:cNvPr id="123" name="Google Shape;123;p2"/>
          <p:cNvSpPr txBox="1"/>
          <p:nvPr/>
        </p:nvSpPr>
        <p:spPr>
          <a:xfrm>
            <a:off x="4504740" y="597077"/>
            <a:ext cx="8412430" cy="107721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i="0" u="none" strike="noStrike" cap="none" dirty="0">
                <a:solidFill>
                  <a:srgbClr val="FFFFFF"/>
                </a:solidFill>
                <a:latin typeface="Arial" panose="020B0604020202020204"/>
                <a:ea typeface="Arial" panose="020B0604020202020204"/>
                <a:cs typeface="Arial" panose="020B0604020202020204"/>
                <a:sym typeface="Arial" panose="020B0604020202020204"/>
              </a:rPr>
              <a:t>WHAT WILL IT BE ABOUT?</a:t>
            </a:r>
          </a:p>
        </p:txBody>
      </p:sp>
      <p:sp>
        <p:nvSpPr>
          <p:cNvPr id="124" name="Google Shape;124;p2"/>
          <p:cNvSpPr txBox="1"/>
          <p:nvPr/>
        </p:nvSpPr>
        <p:spPr>
          <a:xfrm>
            <a:off x="8760400" y="6807475"/>
            <a:ext cx="9339000" cy="6269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10" dirty="0">
                <a:solidFill>
                  <a:srgbClr val="FFFFFF"/>
                </a:solidFill>
              </a:rPr>
              <a:t>Efficient job searching</a:t>
            </a:r>
          </a:p>
        </p:txBody>
      </p:sp>
      <p:sp>
        <p:nvSpPr>
          <p:cNvPr id="5" name="Text Box 4"/>
          <p:cNvSpPr txBox="1"/>
          <p:nvPr/>
        </p:nvSpPr>
        <p:spPr>
          <a:xfrm>
            <a:off x="8715375" y="4816475"/>
            <a:ext cx="9144000" cy="647485"/>
          </a:xfrm>
          <a:prstGeom prst="rect">
            <a:avLst/>
          </a:prstGeom>
          <a:noFill/>
        </p:spPr>
        <p:txBody>
          <a:bodyPr wrap="square" rtlCol="0" anchor="t">
            <a:spAutoFit/>
          </a:bodyPr>
          <a:lstStyle/>
          <a:p>
            <a:pPr marL="0" marR="0" lvl="0" indent="0" algn="l" rtl="0">
              <a:lnSpc>
                <a:spcPct val="140000"/>
              </a:lnSpc>
              <a:spcBef>
                <a:spcPts val="0"/>
              </a:spcBef>
              <a:spcAft>
                <a:spcPts val="0"/>
              </a:spcAft>
              <a:buNone/>
            </a:pPr>
            <a:r>
              <a:rPr lang="en-US" sz="2910" b="0" i="0" u="none" strike="noStrike" cap="none" dirty="0">
                <a:solidFill>
                  <a:srgbClr val="FFFFFF"/>
                </a:solidFill>
                <a:latin typeface="Arial" panose="020B0604020202020204"/>
                <a:ea typeface="Arial" panose="020B0604020202020204"/>
                <a:cs typeface="Arial" panose="020B0604020202020204"/>
                <a:sym typeface="Arial" panose="020B0604020202020204"/>
              </a:rPr>
              <a:t>Understand HR expectations on AI Market</a:t>
            </a:r>
          </a:p>
        </p:txBody>
      </p:sp>
      <p:grpSp>
        <p:nvGrpSpPr>
          <p:cNvPr id="2" name="Google Shape;108;p2"/>
          <p:cNvGrpSpPr/>
          <p:nvPr/>
        </p:nvGrpSpPr>
        <p:grpSpPr>
          <a:xfrm>
            <a:off x="7882305" y="8675974"/>
            <a:ext cx="613339" cy="613339"/>
            <a:chOff x="0" y="0"/>
            <a:chExt cx="812800" cy="812800"/>
          </a:xfrm>
        </p:grpSpPr>
        <p:sp>
          <p:nvSpPr>
            <p:cNvPr id="3" name="Google Shape;109;p2"/>
            <p:cNvSpPr/>
            <p:nvPr>
              <p:custDataLst>
                <p:tags r:id="rId1"/>
              </p:custDataLst>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p2"/>
            <p:cNvSpPr txBox="1"/>
            <p:nvPr>
              <p:custDataLst>
                <p:tags r:id="rId2"/>
              </p:custDataLst>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0B7DC081-320C-76F0-CAC5-882C97829B24}"/>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A1264C93-40D9-1E2D-9ABC-7EC8F9519FA3}"/>
              </a:ext>
            </a:extLst>
          </p:cNvPr>
          <p:cNvSpPr txBox="1"/>
          <p:nvPr/>
        </p:nvSpPr>
        <p:spPr>
          <a:xfrm>
            <a:off x="1679219" y="1371599"/>
            <a:ext cx="15900858" cy="8406581"/>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4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Purpose of a Cover Letter</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Introduces yourself and your qualifications to the employer.</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Highlights why you are the best fit for the position.</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Provides context for your CV, showcasing your personality and enthusiasm.</a:t>
            </a:r>
          </a:p>
          <a:p>
            <a:pPr>
              <a:lnSpc>
                <a:spcPct val="107000"/>
              </a:lnSpc>
              <a:spcAft>
                <a:spcPts val="800"/>
              </a:spcAft>
            </a:pPr>
            <a:endParaRPr lang="en-GB" sz="2400" b="1" kern="100" dirty="0">
              <a:solidFill>
                <a:schemeClr val="bg1"/>
              </a:solidFill>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Tips for Crafting an Impressive Cover Letter</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Personalize It:</a:t>
            </a:r>
            <a:r>
              <a:rPr lang="en-GB" sz="2400" kern="100" dirty="0">
                <a:solidFill>
                  <a:schemeClr val="bg1"/>
                </a:solidFill>
                <a:effectLst/>
                <a:latin typeface="+mj-lt"/>
                <a:ea typeface="Aptos" panose="020B0004020202020204" pitchFamily="34" charset="0"/>
                <a:cs typeface="Times New Roman" panose="02020603050405020304" pitchFamily="18" charset="0"/>
              </a:rPr>
              <a:t> Tailor the content for each job application.</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Show Enthusiasm:</a:t>
            </a:r>
            <a:r>
              <a:rPr lang="en-GB" sz="2400" kern="100" dirty="0">
                <a:solidFill>
                  <a:schemeClr val="bg1"/>
                </a:solidFill>
                <a:effectLst/>
                <a:latin typeface="+mj-lt"/>
                <a:ea typeface="Aptos" panose="020B0004020202020204" pitchFamily="34" charset="0"/>
                <a:cs typeface="Times New Roman" panose="02020603050405020304" pitchFamily="18" charset="0"/>
              </a:rPr>
              <a:t> Let your passion for the role shine through.</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Proofread:</a:t>
            </a:r>
            <a:r>
              <a:rPr lang="en-GB" sz="2400" kern="100" dirty="0">
                <a:solidFill>
                  <a:schemeClr val="bg1"/>
                </a:solidFill>
                <a:effectLst/>
                <a:latin typeface="+mj-lt"/>
                <a:ea typeface="Aptos" panose="020B0004020202020204" pitchFamily="34" charset="0"/>
                <a:cs typeface="Times New Roman" panose="02020603050405020304" pitchFamily="18" charset="0"/>
              </a:rPr>
              <a:t> Ensure it’s free of errors in grammar and formatting.</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Example of a Cover Letter Opening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i="1" kern="100" dirty="0">
                <a:solidFill>
                  <a:schemeClr val="bg1"/>
                </a:solidFill>
                <a:effectLst/>
                <a:latin typeface="+mj-lt"/>
                <a:ea typeface="Aptos" panose="020B0004020202020204" pitchFamily="34" charset="0"/>
                <a:cs typeface="Times New Roman" panose="02020603050405020304" pitchFamily="18" charset="0"/>
              </a:rPr>
              <a:t>"Dear [Hiring Manager's Name],</a:t>
            </a:r>
            <a:br>
              <a:rPr lang="en-GB" sz="2400" i="1" kern="100" dirty="0">
                <a:solidFill>
                  <a:schemeClr val="bg1"/>
                </a:solidFill>
                <a:effectLst/>
                <a:latin typeface="+mj-lt"/>
                <a:ea typeface="Aptos" panose="020B0004020202020204" pitchFamily="34" charset="0"/>
                <a:cs typeface="Times New Roman" panose="02020603050405020304" pitchFamily="18" charset="0"/>
              </a:rPr>
            </a:br>
            <a:r>
              <a:rPr lang="en-GB" sz="2400" i="1" kern="100" dirty="0">
                <a:solidFill>
                  <a:schemeClr val="bg1"/>
                </a:solidFill>
                <a:effectLst/>
                <a:latin typeface="+mj-lt"/>
                <a:ea typeface="Aptos" panose="020B0004020202020204" pitchFamily="34" charset="0"/>
                <a:cs typeface="Times New Roman" panose="02020603050405020304" pitchFamily="18" charset="0"/>
              </a:rPr>
              <a:t>As a recent graduate of [Bootcamp Name] specializing in Artificial Intelligence, I am excited to apply for the Junior AI Developer position at [Company Name]. My experience developing machine learning models and my strong foundation in Python align closely with the requirements for this role."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3EB14ECD-EEF8-095D-DCBD-0871A99BF113}"/>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How to Formulate an Effective Cover Letter</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D34ECFBA-4173-82CC-88FC-3EFFFEFCB1C9}"/>
              </a:ext>
            </a:extLst>
          </p:cNvPr>
          <p:cNvGrpSpPr/>
          <p:nvPr/>
        </p:nvGrpSpPr>
        <p:grpSpPr>
          <a:xfrm>
            <a:off x="1087625" y="1898420"/>
            <a:ext cx="374578" cy="374578"/>
            <a:chOff x="0" y="0"/>
            <a:chExt cx="812800" cy="812800"/>
          </a:xfrm>
        </p:grpSpPr>
        <p:sp>
          <p:nvSpPr>
            <p:cNvPr id="8" name="Google Shape;207;p15">
              <a:extLst>
                <a:ext uri="{FF2B5EF4-FFF2-40B4-BE49-F238E27FC236}">
                  <a16:creationId xmlns:a16="http://schemas.microsoft.com/office/drawing/2014/main" id="{575353A8-03A5-94BA-36E2-2200D16C47D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017E0FD2-3F4D-696C-DEA8-B058A26C630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82B3D9A9-CDCB-5A5B-D59A-75267BE75C51}"/>
              </a:ext>
            </a:extLst>
          </p:cNvPr>
          <p:cNvGrpSpPr/>
          <p:nvPr/>
        </p:nvGrpSpPr>
        <p:grpSpPr>
          <a:xfrm>
            <a:off x="1519085" y="2589779"/>
            <a:ext cx="187289" cy="225336"/>
            <a:chOff x="0" y="0"/>
            <a:chExt cx="812800" cy="812800"/>
          </a:xfrm>
        </p:grpSpPr>
        <p:sp>
          <p:nvSpPr>
            <p:cNvPr id="11" name="Google Shape;162;p4">
              <a:extLst>
                <a:ext uri="{FF2B5EF4-FFF2-40B4-BE49-F238E27FC236}">
                  <a16:creationId xmlns:a16="http://schemas.microsoft.com/office/drawing/2014/main" id="{D4458B7A-1ED4-805F-E7A3-D429AE1C673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9923B549-2042-BD04-C63E-B41F6BBC929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67E0D770-C35F-DA11-FCB5-19B27B224231}"/>
              </a:ext>
            </a:extLst>
          </p:cNvPr>
          <p:cNvGrpSpPr/>
          <p:nvPr/>
        </p:nvGrpSpPr>
        <p:grpSpPr>
          <a:xfrm>
            <a:off x="1519085" y="3058233"/>
            <a:ext cx="187289" cy="225336"/>
            <a:chOff x="0" y="0"/>
            <a:chExt cx="812800" cy="812800"/>
          </a:xfrm>
        </p:grpSpPr>
        <p:sp>
          <p:nvSpPr>
            <p:cNvPr id="14" name="Google Shape;162;p4">
              <a:extLst>
                <a:ext uri="{FF2B5EF4-FFF2-40B4-BE49-F238E27FC236}">
                  <a16:creationId xmlns:a16="http://schemas.microsoft.com/office/drawing/2014/main" id="{27227FCF-B079-5BDC-5B43-36538AE110A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210BE54C-A158-E4DC-E1C8-98F94CF85B0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E8C4CDF0-1E59-8121-E328-28B3343D79F4}"/>
              </a:ext>
            </a:extLst>
          </p:cNvPr>
          <p:cNvGrpSpPr/>
          <p:nvPr/>
        </p:nvGrpSpPr>
        <p:grpSpPr>
          <a:xfrm>
            <a:off x="1536643" y="3595111"/>
            <a:ext cx="187289" cy="225336"/>
            <a:chOff x="0" y="0"/>
            <a:chExt cx="812800" cy="812800"/>
          </a:xfrm>
        </p:grpSpPr>
        <p:sp>
          <p:nvSpPr>
            <p:cNvPr id="17" name="Google Shape;162;p4">
              <a:extLst>
                <a:ext uri="{FF2B5EF4-FFF2-40B4-BE49-F238E27FC236}">
                  <a16:creationId xmlns:a16="http://schemas.microsoft.com/office/drawing/2014/main" id="{D541D442-570E-C853-48F8-5DF0E66FE1B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7E300650-E115-C68D-82CF-FCEED56E46D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BB57180A-6BF0-2A12-9890-C4F85C4AF8B2}"/>
              </a:ext>
            </a:extLst>
          </p:cNvPr>
          <p:cNvGrpSpPr/>
          <p:nvPr/>
        </p:nvGrpSpPr>
        <p:grpSpPr>
          <a:xfrm>
            <a:off x="1523066" y="4924835"/>
            <a:ext cx="187289" cy="225336"/>
            <a:chOff x="0" y="0"/>
            <a:chExt cx="812800" cy="812800"/>
          </a:xfrm>
        </p:grpSpPr>
        <p:sp>
          <p:nvSpPr>
            <p:cNvPr id="23" name="Google Shape;162;p4">
              <a:extLst>
                <a:ext uri="{FF2B5EF4-FFF2-40B4-BE49-F238E27FC236}">
                  <a16:creationId xmlns:a16="http://schemas.microsoft.com/office/drawing/2014/main" id="{8D9F52D5-E9DF-09EF-D6D4-6CFFA9D4C38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7D2B0E17-B289-7A8D-DD04-46C59CE5499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8C02DBB3-FCE6-E6EC-4361-928630F6CC7C}"/>
              </a:ext>
            </a:extLst>
          </p:cNvPr>
          <p:cNvGrpSpPr/>
          <p:nvPr/>
        </p:nvGrpSpPr>
        <p:grpSpPr>
          <a:xfrm>
            <a:off x="1523066" y="5422463"/>
            <a:ext cx="187289" cy="225336"/>
            <a:chOff x="0" y="0"/>
            <a:chExt cx="812800" cy="812800"/>
          </a:xfrm>
        </p:grpSpPr>
        <p:sp>
          <p:nvSpPr>
            <p:cNvPr id="26" name="Google Shape;162;p4">
              <a:extLst>
                <a:ext uri="{FF2B5EF4-FFF2-40B4-BE49-F238E27FC236}">
                  <a16:creationId xmlns:a16="http://schemas.microsoft.com/office/drawing/2014/main" id="{C62DEA18-4610-599B-DB13-B45A7607613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EE99F2AF-A085-46FF-8F64-FE358E98F06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65D09951-9F02-0634-43F3-11D4CB9487A0}"/>
              </a:ext>
            </a:extLst>
          </p:cNvPr>
          <p:cNvGrpSpPr/>
          <p:nvPr/>
        </p:nvGrpSpPr>
        <p:grpSpPr>
          <a:xfrm>
            <a:off x="1036469" y="4322071"/>
            <a:ext cx="374578" cy="374578"/>
            <a:chOff x="0" y="0"/>
            <a:chExt cx="812800" cy="812800"/>
          </a:xfrm>
        </p:grpSpPr>
        <p:sp>
          <p:nvSpPr>
            <p:cNvPr id="19" name="Google Shape;207;p15">
              <a:extLst>
                <a:ext uri="{FF2B5EF4-FFF2-40B4-BE49-F238E27FC236}">
                  <a16:creationId xmlns:a16="http://schemas.microsoft.com/office/drawing/2014/main" id="{F51957BA-8DE8-1ED3-A574-1EE0BCBB727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0" name="Google Shape;208;p15">
              <a:extLst>
                <a:ext uri="{FF2B5EF4-FFF2-40B4-BE49-F238E27FC236}">
                  <a16:creationId xmlns:a16="http://schemas.microsoft.com/office/drawing/2014/main" id="{25DC6ECF-4BAF-A05A-75B6-B0272702F27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5DECC0B9-2B0A-2C51-70D6-9C10B5888098}"/>
              </a:ext>
            </a:extLst>
          </p:cNvPr>
          <p:cNvGrpSpPr/>
          <p:nvPr/>
        </p:nvGrpSpPr>
        <p:grpSpPr>
          <a:xfrm>
            <a:off x="1071586" y="7301246"/>
            <a:ext cx="374578" cy="374578"/>
            <a:chOff x="0" y="0"/>
            <a:chExt cx="812800" cy="812800"/>
          </a:xfrm>
        </p:grpSpPr>
        <p:sp>
          <p:nvSpPr>
            <p:cNvPr id="28" name="Google Shape;207;p15">
              <a:extLst>
                <a:ext uri="{FF2B5EF4-FFF2-40B4-BE49-F238E27FC236}">
                  <a16:creationId xmlns:a16="http://schemas.microsoft.com/office/drawing/2014/main" id="{D1964C5E-580D-801A-F63A-097BBA1FEC7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B3896762-B940-2DB8-2536-8936FB0D486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161;p4">
            <a:extLst>
              <a:ext uri="{FF2B5EF4-FFF2-40B4-BE49-F238E27FC236}">
                <a16:creationId xmlns:a16="http://schemas.microsoft.com/office/drawing/2014/main" id="{79711BFA-0043-5F10-97AE-BC7E2826087D}"/>
              </a:ext>
            </a:extLst>
          </p:cNvPr>
          <p:cNvGrpSpPr/>
          <p:nvPr/>
        </p:nvGrpSpPr>
        <p:grpSpPr>
          <a:xfrm>
            <a:off x="1514287" y="5864500"/>
            <a:ext cx="187289" cy="225336"/>
            <a:chOff x="0" y="0"/>
            <a:chExt cx="812800" cy="812800"/>
          </a:xfrm>
        </p:grpSpPr>
        <p:sp>
          <p:nvSpPr>
            <p:cNvPr id="31" name="Google Shape;162;p4">
              <a:extLst>
                <a:ext uri="{FF2B5EF4-FFF2-40B4-BE49-F238E27FC236}">
                  <a16:creationId xmlns:a16="http://schemas.microsoft.com/office/drawing/2014/main" id="{43A9F435-9515-1DEB-62B4-EFAC3002005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4">
              <a:extLst>
                <a:ext uri="{FF2B5EF4-FFF2-40B4-BE49-F238E27FC236}">
                  <a16:creationId xmlns:a16="http://schemas.microsoft.com/office/drawing/2014/main" id="{84E8CBD7-07C9-9D53-8859-13E5F43F724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 name="Google Shape;161;p4">
            <a:extLst>
              <a:ext uri="{FF2B5EF4-FFF2-40B4-BE49-F238E27FC236}">
                <a16:creationId xmlns:a16="http://schemas.microsoft.com/office/drawing/2014/main" id="{B3A203CB-87F7-03D6-DC37-90F28ADA5CA2}"/>
              </a:ext>
            </a:extLst>
          </p:cNvPr>
          <p:cNvGrpSpPr/>
          <p:nvPr/>
        </p:nvGrpSpPr>
        <p:grpSpPr>
          <a:xfrm>
            <a:off x="1552104" y="6378442"/>
            <a:ext cx="187289" cy="225336"/>
            <a:chOff x="0" y="0"/>
            <a:chExt cx="812800" cy="812800"/>
          </a:xfrm>
        </p:grpSpPr>
        <p:sp>
          <p:nvSpPr>
            <p:cNvPr id="34" name="Google Shape;162;p4">
              <a:extLst>
                <a:ext uri="{FF2B5EF4-FFF2-40B4-BE49-F238E27FC236}">
                  <a16:creationId xmlns:a16="http://schemas.microsoft.com/office/drawing/2014/main" id="{FE8B7B6F-FBC6-E205-01EE-5A78A2368A1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p4">
              <a:extLst>
                <a:ext uri="{FF2B5EF4-FFF2-40B4-BE49-F238E27FC236}">
                  <a16:creationId xmlns:a16="http://schemas.microsoft.com/office/drawing/2014/main" id="{932783CD-BC6E-42B3-A7B4-0CCF48E7262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75285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100C49E7-84F3-816A-73CD-14FC54F85F2D}"/>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8B37F912-CE8C-6E8E-210C-332076157287}"/>
              </a:ext>
            </a:extLst>
          </p:cNvPr>
          <p:cNvSpPr txBox="1"/>
          <p:nvPr/>
        </p:nvSpPr>
        <p:spPr>
          <a:xfrm>
            <a:off x="1729830" y="1445668"/>
            <a:ext cx="6457901" cy="8406581"/>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4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Professional Networking Platform</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LinkedIn is the world’s largest professional network with over 900 million users globally.</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It’s designed to connect professionals, companies, and recruiters in a virtual workspace.</a:t>
            </a: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000" b="1" kern="100" dirty="0">
                <a:solidFill>
                  <a:schemeClr val="bg1"/>
                </a:solidFill>
                <a:effectLst/>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Personal Branding Tool</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Acts as your online resume and portfolio.</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Showcases your skills, experiences, and achievements to potential employers.</a:t>
            </a: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Job Search Hub</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Hosts job listings from companies across industries.</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Allows you to apply directly to positions and connect with hiring managers.</a:t>
            </a: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p:txBody>
      </p:sp>
      <p:sp>
        <p:nvSpPr>
          <p:cNvPr id="2" name="Text Box 1">
            <a:extLst>
              <a:ext uri="{FF2B5EF4-FFF2-40B4-BE49-F238E27FC236}">
                <a16:creationId xmlns:a16="http://schemas.microsoft.com/office/drawing/2014/main" id="{57548F89-ADF1-FAE1-7DF4-B75459DB6111}"/>
              </a:ext>
            </a:extLst>
          </p:cNvPr>
          <p:cNvSpPr txBox="1"/>
          <p:nvPr/>
        </p:nvSpPr>
        <p:spPr>
          <a:xfrm>
            <a:off x="1238865" y="283561"/>
            <a:ext cx="16252722" cy="1239635"/>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LinkedIn</a:t>
            </a:r>
            <a:r>
              <a:rPr lang="en-GB" sz="4000" b="1" kern="100" dirty="0">
                <a:solidFill>
                  <a:schemeClr val="bg1"/>
                </a:solidFill>
                <a:latin typeface="+mj-lt"/>
                <a:ea typeface="Aptos" panose="020B0004020202020204" pitchFamily="34" charset="0"/>
                <a:cs typeface="Times New Roman" panose="02020603050405020304" pitchFamily="18" charset="0"/>
              </a:rPr>
              <a:t> </a:t>
            </a:r>
            <a:r>
              <a:rPr lang="en-GB" sz="4000" b="1" kern="100" dirty="0">
                <a:solidFill>
                  <a:schemeClr val="bg1"/>
                </a:solidFill>
                <a:effectLst/>
                <a:latin typeface="+mj-lt"/>
                <a:ea typeface="Aptos" panose="020B0004020202020204" pitchFamily="34" charset="0"/>
                <a:cs typeface="Times New Roman" panose="02020603050405020304" pitchFamily="18" charset="0"/>
              </a:rPr>
              <a:t>– </a:t>
            </a:r>
            <a:r>
              <a:rPr lang="en-GB" sz="3200" b="1" i="1" kern="100" dirty="0">
                <a:solidFill>
                  <a:schemeClr val="bg1"/>
                </a:solidFill>
                <a:effectLst/>
                <a:latin typeface="+mj-lt"/>
                <a:ea typeface="Aptos" panose="020B0004020202020204" pitchFamily="34" charset="0"/>
                <a:cs typeface="Times New Roman" panose="02020603050405020304" pitchFamily="18" charset="0"/>
              </a:rPr>
              <a:t>not just a platform, but your gateway to professional growth, networking and career development </a:t>
            </a:r>
            <a:endParaRPr lang="en-GB" sz="3200" i="1"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13" name="Google Shape;161;p4">
            <a:extLst>
              <a:ext uri="{FF2B5EF4-FFF2-40B4-BE49-F238E27FC236}">
                <a16:creationId xmlns:a16="http://schemas.microsoft.com/office/drawing/2014/main" id="{F2BC3B2B-B56F-692A-B761-EDA8B7E104D3}"/>
              </a:ext>
            </a:extLst>
          </p:cNvPr>
          <p:cNvGrpSpPr/>
          <p:nvPr/>
        </p:nvGrpSpPr>
        <p:grpSpPr>
          <a:xfrm>
            <a:off x="976733" y="1842246"/>
            <a:ext cx="500053" cy="496361"/>
            <a:chOff x="0" y="0"/>
            <a:chExt cx="812800" cy="812800"/>
          </a:xfrm>
        </p:grpSpPr>
        <p:sp>
          <p:nvSpPr>
            <p:cNvPr id="14" name="Google Shape;162;p4">
              <a:extLst>
                <a:ext uri="{FF2B5EF4-FFF2-40B4-BE49-F238E27FC236}">
                  <a16:creationId xmlns:a16="http://schemas.microsoft.com/office/drawing/2014/main" id="{7E7CFC03-FB2D-E186-4A96-FC76C03F15E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6F1E48C7-51CA-60C7-8187-C3E4605D4C1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6" name="Google Shape;281;p7">
            <a:extLst>
              <a:ext uri="{FF2B5EF4-FFF2-40B4-BE49-F238E27FC236}">
                <a16:creationId xmlns:a16="http://schemas.microsoft.com/office/drawing/2014/main" id="{E4EBE6FE-028D-FF0F-54A7-989D8D0787DD}"/>
              </a:ext>
            </a:extLst>
          </p:cNvPr>
          <p:cNvSpPr txBox="1"/>
          <p:nvPr/>
        </p:nvSpPr>
        <p:spPr>
          <a:xfrm>
            <a:off x="10350355" y="1445668"/>
            <a:ext cx="6457901" cy="8406581"/>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0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Learning Resource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Offers LinkedIn Learning: courses on AI, data science, and other professional skills.</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Helps you stay updated on industry trends through posts, articles, and news.</a:t>
            </a: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Networking Opportunities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Enables you to connect with colleagues, mentors, and recruiters.</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Provides a platform to join industry-specific groups, such as AI and tech communities.</a:t>
            </a: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Visibility to Recruiters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Employers actively search for candidates on LinkedIn using filters like skills, location, and job titles.</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Features like </a:t>
            </a:r>
            <a:r>
              <a:rPr lang="en-GB" sz="2000" i="1" kern="100" dirty="0">
                <a:solidFill>
                  <a:schemeClr val="bg1"/>
                </a:solidFill>
                <a:effectLst/>
                <a:latin typeface="+mj-lt"/>
                <a:ea typeface="Aptos" panose="020B0004020202020204" pitchFamily="34" charset="0"/>
                <a:cs typeface="Times New Roman" panose="02020603050405020304" pitchFamily="18" charset="0"/>
              </a:rPr>
              <a:t>“Open to Work”</a:t>
            </a:r>
            <a:r>
              <a:rPr lang="en-GB" sz="2000" kern="100" dirty="0">
                <a:solidFill>
                  <a:schemeClr val="bg1"/>
                </a:solidFill>
                <a:effectLst/>
                <a:latin typeface="+mj-lt"/>
                <a:ea typeface="Aptos" panose="020B0004020202020204" pitchFamily="34" charset="0"/>
                <a:cs typeface="Times New Roman" panose="02020603050405020304" pitchFamily="18" charset="0"/>
              </a:rPr>
              <a:t> help signal your availability for opportunities.</a:t>
            </a:r>
          </a:p>
        </p:txBody>
      </p:sp>
      <p:grpSp>
        <p:nvGrpSpPr>
          <p:cNvPr id="54" name="Google Shape;161;p4">
            <a:extLst>
              <a:ext uri="{FF2B5EF4-FFF2-40B4-BE49-F238E27FC236}">
                <a16:creationId xmlns:a16="http://schemas.microsoft.com/office/drawing/2014/main" id="{FBA97044-E61D-E265-AA26-FBE6C7C29A02}"/>
              </a:ext>
            </a:extLst>
          </p:cNvPr>
          <p:cNvGrpSpPr/>
          <p:nvPr/>
        </p:nvGrpSpPr>
        <p:grpSpPr>
          <a:xfrm>
            <a:off x="9475363" y="1791416"/>
            <a:ext cx="500053" cy="496361"/>
            <a:chOff x="0" y="0"/>
            <a:chExt cx="812800" cy="812800"/>
          </a:xfrm>
        </p:grpSpPr>
        <p:sp>
          <p:nvSpPr>
            <p:cNvPr id="55" name="Google Shape;162;p4">
              <a:extLst>
                <a:ext uri="{FF2B5EF4-FFF2-40B4-BE49-F238E27FC236}">
                  <a16:creationId xmlns:a16="http://schemas.microsoft.com/office/drawing/2014/main" id="{D5D0EDDB-153A-8D34-35CB-7803E018392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p4">
              <a:extLst>
                <a:ext uri="{FF2B5EF4-FFF2-40B4-BE49-F238E27FC236}">
                  <a16:creationId xmlns:a16="http://schemas.microsoft.com/office/drawing/2014/main" id="{646093CB-C323-D495-5C41-4CA86B6761F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 name="Google Shape;161;p4">
            <a:extLst>
              <a:ext uri="{FF2B5EF4-FFF2-40B4-BE49-F238E27FC236}">
                <a16:creationId xmlns:a16="http://schemas.microsoft.com/office/drawing/2014/main" id="{F50196E8-FFAE-5A44-9765-69F9053CBFF7}"/>
              </a:ext>
            </a:extLst>
          </p:cNvPr>
          <p:cNvGrpSpPr/>
          <p:nvPr/>
        </p:nvGrpSpPr>
        <p:grpSpPr>
          <a:xfrm>
            <a:off x="9484146" y="4230845"/>
            <a:ext cx="500053" cy="496361"/>
            <a:chOff x="0" y="0"/>
            <a:chExt cx="812800" cy="812800"/>
          </a:xfrm>
        </p:grpSpPr>
        <p:sp>
          <p:nvSpPr>
            <p:cNvPr id="58" name="Google Shape;162;p4">
              <a:extLst>
                <a:ext uri="{FF2B5EF4-FFF2-40B4-BE49-F238E27FC236}">
                  <a16:creationId xmlns:a16="http://schemas.microsoft.com/office/drawing/2014/main" id="{DC24780C-5B32-F799-F3AA-5AF12315660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3;p4">
              <a:extLst>
                <a:ext uri="{FF2B5EF4-FFF2-40B4-BE49-F238E27FC236}">
                  <a16:creationId xmlns:a16="http://schemas.microsoft.com/office/drawing/2014/main" id="{CF9C531B-547B-FB99-883E-630073F90D8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0" name="Google Shape;161;p4">
            <a:extLst>
              <a:ext uri="{FF2B5EF4-FFF2-40B4-BE49-F238E27FC236}">
                <a16:creationId xmlns:a16="http://schemas.microsoft.com/office/drawing/2014/main" id="{2BDAA12A-264B-7A63-5680-D7C42BB770D8}"/>
              </a:ext>
            </a:extLst>
          </p:cNvPr>
          <p:cNvGrpSpPr/>
          <p:nvPr/>
        </p:nvGrpSpPr>
        <p:grpSpPr>
          <a:xfrm>
            <a:off x="9541461" y="6663274"/>
            <a:ext cx="500053" cy="496361"/>
            <a:chOff x="0" y="0"/>
            <a:chExt cx="812800" cy="812800"/>
          </a:xfrm>
        </p:grpSpPr>
        <p:sp>
          <p:nvSpPr>
            <p:cNvPr id="61" name="Google Shape;162;p4">
              <a:extLst>
                <a:ext uri="{FF2B5EF4-FFF2-40B4-BE49-F238E27FC236}">
                  <a16:creationId xmlns:a16="http://schemas.microsoft.com/office/drawing/2014/main" id="{700D7B7B-FA3D-FF19-255A-3D9E677852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p4">
              <a:extLst>
                <a:ext uri="{FF2B5EF4-FFF2-40B4-BE49-F238E27FC236}">
                  <a16:creationId xmlns:a16="http://schemas.microsoft.com/office/drawing/2014/main" id="{C7707EC3-724F-646B-7D30-5A100179895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3" name="Google Shape;161;p4">
            <a:extLst>
              <a:ext uri="{FF2B5EF4-FFF2-40B4-BE49-F238E27FC236}">
                <a16:creationId xmlns:a16="http://schemas.microsoft.com/office/drawing/2014/main" id="{08A71314-F286-341E-1C53-A0CF43403731}"/>
              </a:ext>
            </a:extLst>
          </p:cNvPr>
          <p:cNvGrpSpPr/>
          <p:nvPr/>
        </p:nvGrpSpPr>
        <p:grpSpPr>
          <a:xfrm>
            <a:off x="1015384" y="4173732"/>
            <a:ext cx="500053" cy="496361"/>
            <a:chOff x="0" y="0"/>
            <a:chExt cx="812800" cy="812800"/>
          </a:xfrm>
        </p:grpSpPr>
        <p:sp>
          <p:nvSpPr>
            <p:cNvPr id="256" name="Google Shape;162;p4">
              <a:extLst>
                <a:ext uri="{FF2B5EF4-FFF2-40B4-BE49-F238E27FC236}">
                  <a16:creationId xmlns:a16="http://schemas.microsoft.com/office/drawing/2014/main" id="{265038A4-3444-5E2D-86B0-0AE7B0E7934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3;p4">
              <a:extLst>
                <a:ext uri="{FF2B5EF4-FFF2-40B4-BE49-F238E27FC236}">
                  <a16:creationId xmlns:a16="http://schemas.microsoft.com/office/drawing/2014/main" id="{0A3DCCE8-0D69-63E3-E71E-75C15F74403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161;p4">
            <a:extLst>
              <a:ext uri="{FF2B5EF4-FFF2-40B4-BE49-F238E27FC236}">
                <a16:creationId xmlns:a16="http://schemas.microsoft.com/office/drawing/2014/main" id="{A47868AB-E8A8-B66F-4F66-E4B0E04DCFCD}"/>
              </a:ext>
            </a:extLst>
          </p:cNvPr>
          <p:cNvGrpSpPr/>
          <p:nvPr/>
        </p:nvGrpSpPr>
        <p:grpSpPr>
          <a:xfrm>
            <a:off x="929853" y="6461627"/>
            <a:ext cx="500053" cy="496361"/>
            <a:chOff x="0" y="0"/>
            <a:chExt cx="812800" cy="812800"/>
          </a:xfrm>
        </p:grpSpPr>
        <p:sp>
          <p:nvSpPr>
            <p:cNvPr id="259" name="Google Shape;162;p4">
              <a:extLst>
                <a:ext uri="{FF2B5EF4-FFF2-40B4-BE49-F238E27FC236}">
                  <a16:creationId xmlns:a16="http://schemas.microsoft.com/office/drawing/2014/main" id="{A3C5D4D4-62C9-3AD8-B662-2E972762612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3;p4">
              <a:extLst>
                <a:ext uri="{FF2B5EF4-FFF2-40B4-BE49-F238E27FC236}">
                  <a16:creationId xmlns:a16="http://schemas.microsoft.com/office/drawing/2014/main" id="{63F21E71-4B3F-09F7-4E98-522FCA352B9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95459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3977E77D-1973-B510-AFA0-20997D0C642A}"/>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7975F88A-82CB-40F7-2B0F-02266FD33CB1}"/>
              </a:ext>
            </a:extLst>
          </p:cNvPr>
          <p:cNvSpPr txBox="1"/>
          <p:nvPr/>
        </p:nvSpPr>
        <p:spPr>
          <a:xfrm>
            <a:off x="2003683" y="2085709"/>
            <a:ext cx="6550381" cy="8067369"/>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Profile Photo and Background Image: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Use a professional, high-resolution headshot.</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Add a background image relevant to your field (e.g., AI, technology, or innovation).</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Headline: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Clearly state your role or aspiration, e.g., </a:t>
            </a:r>
            <a:r>
              <a:rPr lang="en-GB" sz="2000" i="1" kern="100" dirty="0">
                <a:solidFill>
                  <a:schemeClr val="bg1"/>
                </a:solidFill>
                <a:effectLst/>
                <a:latin typeface="+mj-lt"/>
                <a:ea typeface="Aptos" panose="020B0004020202020204" pitchFamily="34" charset="0"/>
                <a:cs typeface="Times New Roman" panose="02020603050405020304" pitchFamily="18" charset="0"/>
              </a:rPr>
              <a:t>"Aspiring AI Specialist | Junior Python Developer | Continuous Learner."</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About Section: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Write a compelling summary of your skills, experiences, and career goals. Use keywords relevant to AI (e.g., machine learning, Python, data analysis).</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Experience: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List previous roles with concise descriptions of responsibilities and achievements. Highlight transferable skills and AI-related projects.</a:t>
            </a:r>
          </a:p>
        </p:txBody>
      </p:sp>
      <p:sp>
        <p:nvSpPr>
          <p:cNvPr id="2" name="Text Box 1">
            <a:extLst>
              <a:ext uri="{FF2B5EF4-FFF2-40B4-BE49-F238E27FC236}">
                <a16:creationId xmlns:a16="http://schemas.microsoft.com/office/drawing/2014/main" id="{24205176-0B50-0310-D01E-C161F4539DBF}"/>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LinkedIn Profile Completion Guide and Functionalities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8F83CC9E-BEC6-992B-A9E1-CAA066224D78}"/>
              </a:ext>
            </a:extLst>
          </p:cNvPr>
          <p:cNvGrpSpPr/>
          <p:nvPr/>
        </p:nvGrpSpPr>
        <p:grpSpPr>
          <a:xfrm>
            <a:off x="1219334" y="2457906"/>
            <a:ext cx="374578" cy="374578"/>
            <a:chOff x="0" y="0"/>
            <a:chExt cx="812800" cy="812800"/>
          </a:xfrm>
        </p:grpSpPr>
        <p:sp>
          <p:nvSpPr>
            <p:cNvPr id="8" name="Google Shape;207;p15">
              <a:extLst>
                <a:ext uri="{FF2B5EF4-FFF2-40B4-BE49-F238E27FC236}">
                  <a16:creationId xmlns:a16="http://schemas.microsoft.com/office/drawing/2014/main" id="{229DF009-612F-D167-718A-CC2484C185E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7EA1610F-ACB0-4FD8-6636-1C8FC2EA602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30F0077D-F582-F021-0985-65AFDA9FDCB9}"/>
              </a:ext>
            </a:extLst>
          </p:cNvPr>
          <p:cNvGrpSpPr/>
          <p:nvPr/>
        </p:nvGrpSpPr>
        <p:grpSpPr>
          <a:xfrm>
            <a:off x="1271170" y="4047922"/>
            <a:ext cx="374578" cy="374578"/>
            <a:chOff x="0" y="0"/>
            <a:chExt cx="812800" cy="812800"/>
          </a:xfrm>
        </p:grpSpPr>
        <p:sp>
          <p:nvSpPr>
            <p:cNvPr id="19" name="Google Shape;207;p15">
              <a:extLst>
                <a:ext uri="{FF2B5EF4-FFF2-40B4-BE49-F238E27FC236}">
                  <a16:creationId xmlns:a16="http://schemas.microsoft.com/office/drawing/2014/main" id="{26459C8F-140D-D317-C471-AAC24AC4AFD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0" name="Google Shape;208;p15">
              <a:extLst>
                <a:ext uri="{FF2B5EF4-FFF2-40B4-BE49-F238E27FC236}">
                  <a16:creationId xmlns:a16="http://schemas.microsoft.com/office/drawing/2014/main" id="{3CFCFC97-0A3B-3424-3114-0C03E219533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23ADDE94-0E20-8FCD-A7AE-F296B87F5F4A}"/>
              </a:ext>
            </a:extLst>
          </p:cNvPr>
          <p:cNvGrpSpPr/>
          <p:nvPr/>
        </p:nvGrpSpPr>
        <p:grpSpPr>
          <a:xfrm>
            <a:off x="1219334" y="7267228"/>
            <a:ext cx="374578" cy="374578"/>
            <a:chOff x="0" y="0"/>
            <a:chExt cx="812800" cy="812800"/>
          </a:xfrm>
        </p:grpSpPr>
        <p:sp>
          <p:nvSpPr>
            <p:cNvPr id="28" name="Google Shape;207;p15">
              <a:extLst>
                <a:ext uri="{FF2B5EF4-FFF2-40B4-BE49-F238E27FC236}">
                  <a16:creationId xmlns:a16="http://schemas.microsoft.com/office/drawing/2014/main" id="{81EFC660-0B83-B74D-62B3-6F6C5669E79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B2F3DACB-CC81-CC46-5E4C-E681645C67F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 name="Google Shape;281;p7">
            <a:extLst>
              <a:ext uri="{FF2B5EF4-FFF2-40B4-BE49-F238E27FC236}">
                <a16:creationId xmlns:a16="http://schemas.microsoft.com/office/drawing/2014/main" id="{32811555-D633-B0E7-741C-AFE48E1D2319}"/>
              </a:ext>
            </a:extLst>
          </p:cNvPr>
          <p:cNvSpPr txBox="1"/>
          <p:nvPr/>
        </p:nvSpPr>
        <p:spPr>
          <a:xfrm>
            <a:off x="10614877" y="1939521"/>
            <a:ext cx="6550381" cy="8067369"/>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4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Education: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Include formal education, online courses, certifications, and bootcamps relevant to AI.</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Skills and Endorsements: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Add relevant skills such as Python, TensorFlow, and problem-solving. Encourage colleagues to endorse them.</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Projects: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Showcase key AI-related projects with brief descriptions, technologies used, and outcomes.</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Recommendations: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Request written recommendations from mentors or colleagues that highlight your technical and soft skills.</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Accomplishments: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r>
              <a:rPr lang="en-GB" sz="2000" dirty="0">
                <a:solidFill>
                  <a:schemeClr val="bg1"/>
                </a:solidFill>
                <a:effectLst/>
                <a:latin typeface="+mj-lt"/>
                <a:ea typeface="Aptos" panose="020B0004020202020204" pitchFamily="34" charset="0"/>
                <a:cs typeface="Times New Roman" panose="02020603050405020304" pitchFamily="18" charset="0"/>
              </a:rPr>
              <a:t>Include publications, </a:t>
            </a:r>
            <a:r>
              <a:rPr lang="en-GB" sz="2000" dirty="0" err="1">
                <a:solidFill>
                  <a:schemeClr val="bg1"/>
                </a:solidFill>
                <a:effectLst/>
                <a:latin typeface="+mj-lt"/>
                <a:ea typeface="Aptos" panose="020B0004020202020204" pitchFamily="34" charset="0"/>
                <a:cs typeface="Times New Roman" panose="02020603050405020304" pitchFamily="18" charset="0"/>
              </a:rPr>
              <a:t>honors</a:t>
            </a:r>
            <a:r>
              <a:rPr lang="en-GB" sz="2000" dirty="0">
                <a:solidFill>
                  <a:schemeClr val="bg1"/>
                </a:solidFill>
                <a:effectLst/>
                <a:latin typeface="+mj-lt"/>
                <a:ea typeface="Aptos" panose="020B0004020202020204" pitchFamily="34" charset="0"/>
                <a:cs typeface="Times New Roman" panose="02020603050405020304" pitchFamily="18" charset="0"/>
              </a:rPr>
              <a:t>, or additional certifications.</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5" name="Text Box 1">
            <a:extLst>
              <a:ext uri="{FF2B5EF4-FFF2-40B4-BE49-F238E27FC236}">
                <a16:creationId xmlns:a16="http://schemas.microsoft.com/office/drawing/2014/main" id="{6964C0A0-E7D7-9266-CE04-DDA20A109277}"/>
              </a:ext>
            </a:extLst>
          </p:cNvPr>
          <p:cNvSpPr txBox="1"/>
          <p:nvPr/>
        </p:nvSpPr>
        <p:spPr>
          <a:xfrm>
            <a:off x="1843548" y="1389052"/>
            <a:ext cx="14600903" cy="580993"/>
          </a:xfrm>
          <a:prstGeom prst="rect">
            <a:avLst/>
          </a:prstGeom>
          <a:noFill/>
        </p:spPr>
        <p:txBody>
          <a:bodyPr wrap="square" rtlCol="0" anchor="t">
            <a:spAutoFit/>
          </a:bodyPr>
          <a:lstStyle/>
          <a:p>
            <a:pPr algn="ctr">
              <a:lnSpc>
                <a:spcPct val="107000"/>
              </a:lnSpc>
              <a:spcAft>
                <a:spcPts val="800"/>
              </a:spcAft>
            </a:pPr>
            <a:r>
              <a:rPr lang="en-GB" sz="3200" b="1" kern="100" dirty="0">
                <a:solidFill>
                  <a:schemeClr val="bg1"/>
                </a:solidFill>
                <a:effectLst/>
                <a:latin typeface="+mj-lt"/>
                <a:ea typeface="Aptos" panose="020B0004020202020204" pitchFamily="34" charset="0"/>
                <a:cs typeface="Times New Roman" panose="02020603050405020304" pitchFamily="18" charset="0"/>
              </a:rPr>
              <a:t>LinkedIn Profile Structure</a:t>
            </a:r>
            <a:endParaRPr lang="en-GB" sz="32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6" name="Google Shape;161;p4">
            <a:extLst>
              <a:ext uri="{FF2B5EF4-FFF2-40B4-BE49-F238E27FC236}">
                <a16:creationId xmlns:a16="http://schemas.microsoft.com/office/drawing/2014/main" id="{CB3F3301-5269-9AAF-99B3-353C351D2DD4}"/>
              </a:ext>
            </a:extLst>
          </p:cNvPr>
          <p:cNvGrpSpPr/>
          <p:nvPr/>
        </p:nvGrpSpPr>
        <p:grpSpPr>
          <a:xfrm>
            <a:off x="5893045" y="1566880"/>
            <a:ext cx="187289" cy="225336"/>
            <a:chOff x="0" y="0"/>
            <a:chExt cx="812800" cy="812800"/>
          </a:xfrm>
        </p:grpSpPr>
        <p:sp>
          <p:nvSpPr>
            <p:cNvPr id="36" name="Google Shape;162;p4">
              <a:extLst>
                <a:ext uri="{FF2B5EF4-FFF2-40B4-BE49-F238E27FC236}">
                  <a16:creationId xmlns:a16="http://schemas.microsoft.com/office/drawing/2014/main" id="{D9CF16C2-2AE9-4E6C-2EAD-7EDAF68A8A6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4">
              <a:extLst>
                <a:ext uri="{FF2B5EF4-FFF2-40B4-BE49-F238E27FC236}">
                  <a16:creationId xmlns:a16="http://schemas.microsoft.com/office/drawing/2014/main" id="{AB6FD45E-52D6-A1F3-3C5E-8455822EEA6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8" name="Google Shape;161;p4">
            <a:extLst>
              <a:ext uri="{FF2B5EF4-FFF2-40B4-BE49-F238E27FC236}">
                <a16:creationId xmlns:a16="http://schemas.microsoft.com/office/drawing/2014/main" id="{3A54BA79-310B-D102-6E96-61EA58B805EA}"/>
              </a:ext>
            </a:extLst>
          </p:cNvPr>
          <p:cNvGrpSpPr/>
          <p:nvPr/>
        </p:nvGrpSpPr>
        <p:grpSpPr>
          <a:xfrm>
            <a:off x="12207668" y="1596079"/>
            <a:ext cx="187289" cy="225336"/>
            <a:chOff x="0" y="0"/>
            <a:chExt cx="812800" cy="812800"/>
          </a:xfrm>
        </p:grpSpPr>
        <p:sp>
          <p:nvSpPr>
            <p:cNvPr id="39" name="Google Shape;162;p4">
              <a:extLst>
                <a:ext uri="{FF2B5EF4-FFF2-40B4-BE49-F238E27FC236}">
                  <a16:creationId xmlns:a16="http://schemas.microsoft.com/office/drawing/2014/main" id="{0DAC54CF-6177-633C-0E07-D18EDA31FE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p4">
              <a:extLst>
                <a:ext uri="{FF2B5EF4-FFF2-40B4-BE49-F238E27FC236}">
                  <a16:creationId xmlns:a16="http://schemas.microsoft.com/office/drawing/2014/main" id="{E7AD3830-F650-5341-398D-446052FC9DF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1" name="Google Shape;206;p15">
            <a:extLst>
              <a:ext uri="{FF2B5EF4-FFF2-40B4-BE49-F238E27FC236}">
                <a16:creationId xmlns:a16="http://schemas.microsoft.com/office/drawing/2014/main" id="{F470DD97-5645-B85A-041C-2963EA0745F2}"/>
              </a:ext>
            </a:extLst>
          </p:cNvPr>
          <p:cNvGrpSpPr/>
          <p:nvPr/>
        </p:nvGrpSpPr>
        <p:grpSpPr>
          <a:xfrm>
            <a:off x="9749773" y="2372458"/>
            <a:ext cx="374578" cy="374578"/>
            <a:chOff x="0" y="0"/>
            <a:chExt cx="812800" cy="812800"/>
          </a:xfrm>
        </p:grpSpPr>
        <p:sp>
          <p:nvSpPr>
            <p:cNvPr id="42" name="Google Shape;207;p15">
              <a:extLst>
                <a:ext uri="{FF2B5EF4-FFF2-40B4-BE49-F238E27FC236}">
                  <a16:creationId xmlns:a16="http://schemas.microsoft.com/office/drawing/2014/main" id="{6D5E6B2B-C538-9319-BA2A-9564C82258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3" name="Google Shape;208;p15">
              <a:extLst>
                <a:ext uri="{FF2B5EF4-FFF2-40B4-BE49-F238E27FC236}">
                  <a16:creationId xmlns:a16="http://schemas.microsoft.com/office/drawing/2014/main" id="{AFF86A2B-7B0D-751A-599B-49F20AA546E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44" name="Google Shape;206;p15">
            <a:extLst>
              <a:ext uri="{FF2B5EF4-FFF2-40B4-BE49-F238E27FC236}">
                <a16:creationId xmlns:a16="http://schemas.microsoft.com/office/drawing/2014/main" id="{949BB73D-5E4E-C706-4841-BE7FFCA554DF}"/>
              </a:ext>
            </a:extLst>
          </p:cNvPr>
          <p:cNvGrpSpPr/>
          <p:nvPr/>
        </p:nvGrpSpPr>
        <p:grpSpPr>
          <a:xfrm>
            <a:off x="9816083" y="3695292"/>
            <a:ext cx="374578" cy="374578"/>
            <a:chOff x="0" y="0"/>
            <a:chExt cx="812800" cy="812800"/>
          </a:xfrm>
        </p:grpSpPr>
        <p:sp>
          <p:nvSpPr>
            <p:cNvPr id="45" name="Google Shape;207;p15">
              <a:extLst>
                <a:ext uri="{FF2B5EF4-FFF2-40B4-BE49-F238E27FC236}">
                  <a16:creationId xmlns:a16="http://schemas.microsoft.com/office/drawing/2014/main" id="{39DF87FF-13DB-C2DA-0769-37785D7FE31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6" name="Google Shape;208;p15">
              <a:extLst>
                <a:ext uri="{FF2B5EF4-FFF2-40B4-BE49-F238E27FC236}">
                  <a16:creationId xmlns:a16="http://schemas.microsoft.com/office/drawing/2014/main" id="{A30F6B5D-78A3-B574-3B6A-1C4199FC332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47" name="Google Shape;206;p15">
            <a:extLst>
              <a:ext uri="{FF2B5EF4-FFF2-40B4-BE49-F238E27FC236}">
                <a16:creationId xmlns:a16="http://schemas.microsoft.com/office/drawing/2014/main" id="{D75EAFD0-F8CC-EC20-FACF-367375EEB2C5}"/>
              </a:ext>
            </a:extLst>
          </p:cNvPr>
          <p:cNvGrpSpPr/>
          <p:nvPr/>
        </p:nvGrpSpPr>
        <p:grpSpPr>
          <a:xfrm>
            <a:off x="9901946" y="5276236"/>
            <a:ext cx="374578" cy="374578"/>
            <a:chOff x="0" y="0"/>
            <a:chExt cx="812800" cy="812800"/>
          </a:xfrm>
        </p:grpSpPr>
        <p:sp>
          <p:nvSpPr>
            <p:cNvPr id="48" name="Google Shape;207;p15">
              <a:extLst>
                <a:ext uri="{FF2B5EF4-FFF2-40B4-BE49-F238E27FC236}">
                  <a16:creationId xmlns:a16="http://schemas.microsoft.com/office/drawing/2014/main" id="{0BBE4B8E-8527-4018-0DD2-4AE8A4832E0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9" name="Google Shape;208;p15">
              <a:extLst>
                <a:ext uri="{FF2B5EF4-FFF2-40B4-BE49-F238E27FC236}">
                  <a16:creationId xmlns:a16="http://schemas.microsoft.com/office/drawing/2014/main" id="{58429690-3234-A72F-658F-9293854B882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50" name="Google Shape;206;p15">
            <a:extLst>
              <a:ext uri="{FF2B5EF4-FFF2-40B4-BE49-F238E27FC236}">
                <a16:creationId xmlns:a16="http://schemas.microsoft.com/office/drawing/2014/main" id="{39EEA3F7-C01F-BC07-D7FF-FF867FAB99C0}"/>
              </a:ext>
            </a:extLst>
          </p:cNvPr>
          <p:cNvGrpSpPr/>
          <p:nvPr/>
        </p:nvGrpSpPr>
        <p:grpSpPr>
          <a:xfrm>
            <a:off x="9860736" y="6526955"/>
            <a:ext cx="374578" cy="374578"/>
            <a:chOff x="0" y="0"/>
            <a:chExt cx="812800" cy="812800"/>
          </a:xfrm>
        </p:grpSpPr>
        <p:sp>
          <p:nvSpPr>
            <p:cNvPr id="51" name="Google Shape;207;p15">
              <a:extLst>
                <a:ext uri="{FF2B5EF4-FFF2-40B4-BE49-F238E27FC236}">
                  <a16:creationId xmlns:a16="http://schemas.microsoft.com/office/drawing/2014/main" id="{AACDBC2D-AAB4-92E5-D5C0-D39F451F3DE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2" name="Google Shape;208;p15">
              <a:extLst>
                <a:ext uri="{FF2B5EF4-FFF2-40B4-BE49-F238E27FC236}">
                  <a16:creationId xmlns:a16="http://schemas.microsoft.com/office/drawing/2014/main" id="{127AB242-B287-5C40-6794-1A8CAD8CE59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206;p15">
            <a:extLst>
              <a:ext uri="{FF2B5EF4-FFF2-40B4-BE49-F238E27FC236}">
                <a16:creationId xmlns:a16="http://schemas.microsoft.com/office/drawing/2014/main" id="{4134854C-C544-D9AC-FF3F-FDC1F3010D60}"/>
              </a:ext>
            </a:extLst>
          </p:cNvPr>
          <p:cNvGrpSpPr/>
          <p:nvPr/>
        </p:nvGrpSpPr>
        <p:grpSpPr>
          <a:xfrm>
            <a:off x="9878003" y="7733321"/>
            <a:ext cx="374578" cy="374578"/>
            <a:chOff x="0" y="0"/>
            <a:chExt cx="812800" cy="812800"/>
          </a:xfrm>
        </p:grpSpPr>
        <p:sp>
          <p:nvSpPr>
            <p:cNvPr id="11" name="Google Shape;207;p15">
              <a:extLst>
                <a:ext uri="{FF2B5EF4-FFF2-40B4-BE49-F238E27FC236}">
                  <a16:creationId xmlns:a16="http://schemas.microsoft.com/office/drawing/2014/main" id="{80A1C6C8-AF9C-AADD-8AEB-6D30A50EA3D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2" name="Google Shape;208;p15">
              <a:extLst>
                <a:ext uri="{FF2B5EF4-FFF2-40B4-BE49-F238E27FC236}">
                  <a16:creationId xmlns:a16="http://schemas.microsoft.com/office/drawing/2014/main" id="{97F742A7-AC35-4BE8-4B9C-088DB340ACE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4288279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F43470E5-7C1A-2617-3374-88969FDA7585}"/>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FFE8E699-3928-B313-FF27-2710DC3D668F}"/>
              </a:ext>
            </a:extLst>
          </p:cNvPr>
          <p:cNvSpPr txBox="1"/>
          <p:nvPr/>
        </p:nvSpPr>
        <p:spPr>
          <a:xfrm>
            <a:off x="2003683" y="2085709"/>
            <a:ext cx="6550381" cy="8067369"/>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Connections: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Connect with peers, professionals, and recruiters in the AI field.</a:t>
            </a:r>
          </a:p>
          <a:p>
            <a:pPr>
              <a:lnSpc>
                <a:spcPct val="107000"/>
              </a:lnSpc>
              <a:spcAft>
                <a:spcPts val="800"/>
              </a:spcAft>
            </a:pPr>
            <a:endParaRPr lang="en-GB" sz="20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000" b="1" kern="100" dirty="0">
                <a:solidFill>
                  <a:schemeClr val="bg1"/>
                </a:solidFill>
                <a:effectLst/>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Posts and Articles: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Share insights, AI-related news, or personal projects to demonstrate engagement in the field</a:t>
            </a: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LinkedIn Learning: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Access courses to continually update skills (e.g., machine learning, NLP, or SQL).</a:t>
            </a:r>
          </a:p>
          <a:p>
            <a:pPr marL="342900" lvl="0" indent="-342900">
              <a:lnSpc>
                <a:spcPct val="107000"/>
              </a:lnSpc>
              <a:spcAft>
                <a:spcPts val="800"/>
              </a:spcAft>
              <a:buSzPts val="1000"/>
              <a:buFont typeface="Symbol" panose="05050102010706020507" pitchFamily="18" charset="2"/>
              <a:buChar char=""/>
              <a:tabLst>
                <a:tab pos="457200" algn="l"/>
              </a:tabLs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Job Search:</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Use job filters to find roles tailored to your expertise. Set up alerts for AI-related positions.</a:t>
            </a:r>
          </a:p>
        </p:txBody>
      </p:sp>
      <p:sp>
        <p:nvSpPr>
          <p:cNvPr id="2" name="Text Box 1">
            <a:extLst>
              <a:ext uri="{FF2B5EF4-FFF2-40B4-BE49-F238E27FC236}">
                <a16:creationId xmlns:a16="http://schemas.microsoft.com/office/drawing/2014/main" id="{1DD47645-6136-45E9-F261-C5679773D095}"/>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LinkedIn Profile Completion Guide and Functionalities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06F9E47B-D557-2FEB-753A-3641BAB064DF}"/>
              </a:ext>
            </a:extLst>
          </p:cNvPr>
          <p:cNvGrpSpPr/>
          <p:nvPr/>
        </p:nvGrpSpPr>
        <p:grpSpPr>
          <a:xfrm>
            <a:off x="1219334" y="2457906"/>
            <a:ext cx="374578" cy="374578"/>
            <a:chOff x="0" y="0"/>
            <a:chExt cx="812800" cy="812800"/>
          </a:xfrm>
        </p:grpSpPr>
        <p:sp>
          <p:nvSpPr>
            <p:cNvPr id="8" name="Google Shape;207;p15">
              <a:extLst>
                <a:ext uri="{FF2B5EF4-FFF2-40B4-BE49-F238E27FC236}">
                  <a16:creationId xmlns:a16="http://schemas.microsoft.com/office/drawing/2014/main" id="{46E4EFE9-55D8-A5ED-10EB-55A4FBCD3C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06AC936B-5F39-56E9-74D4-0586E67C30E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DBF4A06F-125E-7633-92A7-8CAEFB32E288}"/>
              </a:ext>
            </a:extLst>
          </p:cNvPr>
          <p:cNvGrpSpPr/>
          <p:nvPr/>
        </p:nvGrpSpPr>
        <p:grpSpPr>
          <a:xfrm>
            <a:off x="1287083" y="4239651"/>
            <a:ext cx="374578" cy="374578"/>
            <a:chOff x="0" y="0"/>
            <a:chExt cx="812800" cy="812800"/>
          </a:xfrm>
        </p:grpSpPr>
        <p:sp>
          <p:nvSpPr>
            <p:cNvPr id="19" name="Google Shape;207;p15">
              <a:extLst>
                <a:ext uri="{FF2B5EF4-FFF2-40B4-BE49-F238E27FC236}">
                  <a16:creationId xmlns:a16="http://schemas.microsoft.com/office/drawing/2014/main" id="{79A818C2-8E9F-D2FD-A195-FDACC966498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0" name="Google Shape;208;p15">
              <a:extLst>
                <a:ext uri="{FF2B5EF4-FFF2-40B4-BE49-F238E27FC236}">
                  <a16:creationId xmlns:a16="http://schemas.microsoft.com/office/drawing/2014/main" id="{C722B9EB-98B7-C13F-94BE-87B941A4078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8BF682B7-F03B-5023-78F3-044B8926E5D0}"/>
              </a:ext>
            </a:extLst>
          </p:cNvPr>
          <p:cNvGrpSpPr/>
          <p:nvPr/>
        </p:nvGrpSpPr>
        <p:grpSpPr>
          <a:xfrm>
            <a:off x="1301365" y="7492663"/>
            <a:ext cx="374578" cy="374578"/>
            <a:chOff x="0" y="0"/>
            <a:chExt cx="812800" cy="812800"/>
          </a:xfrm>
        </p:grpSpPr>
        <p:sp>
          <p:nvSpPr>
            <p:cNvPr id="28" name="Google Shape;207;p15">
              <a:extLst>
                <a:ext uri="{FF2B5EF4-FFF2-40B4-BE49-F238E27FC236}">
                  <a16:creationId xmlns:a16="http://schemas.microsoft.com/office/drawing/2014/main" id="{4D21B6B8-20B0-DC1E-844C-1EFE5C79984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13EE11F4-FE3C-4070-D7E0-A794515B01B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 name="Google Shape;281;p7">
            <a:extLst>
              <a:ext uri="{FF2B5EF4-FFF2-40B4-BE49-F238E27FC236}">
                <a16:creationId xmlns:a16="http://schemas.microsoft.com/office/drawing/2014/main" id="{8D403CE9-DB40-B23B-97E6-7A3EDBF915FF}"/>
              </a:ext>
            </a:extLst>
          </p:cNvPr>
          <p:cNvSpPr txBox="1"/>
          <p:nvPr/>
        </p:nvSpPr>
        <p:spPr>
          <a:xfrm>
            <a:off x="10806606" y="2085708"/>
            <a:ext cx="6550381" cy="8067369"/>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000" b="1"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Networking:</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Join LinkedIn Groups focused on AI, data science, or technology to stay updated and build relationships.</a:t>
            </a:r>
          </a:p>
          <a:p>
            <a:pPr>
              <a:lnSpc>
                <a:spcPct val="107000"/>
              </a:lnSpc>
              <a:spcAft>
                <a:spcPts val="800"/>
              </a:spcAft>
            </a:pPr>
            <a:endParaRPr lang="en-GB" sz="2000" b="1" kern="100" dirty="0">
              <a:solidFill>
                <a:schemeClr val="bg1"/>
              </a:solidFill>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Open to Work:</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Activate the </a:t>
            </a:r>
            <a:r>
              <a:rPr lang="en-GB" sz="2000" i="1" kern="100" dirty="0">
                <a:solidFill>
                  <a:schemeClr val="bg1"/>
                </a:solidFill>
                <a:effectLst/>
                <a:latin typeface="+mj-lt"/>
                <a:ea typeface="Aptos" panose="020B0004020202020204" pitchFamily="34" charset="0"/>
                <a:cs typeface="Times New Roman" panose="02020603050405020304" pitchFamily="18" charset="0"/>
              </a:rPr>
              <a:t>“Open to Work”</a:t>
            </a:r>
            <a:r>
              <a:rPr lang="en-GB" sz="2000" kern="100" dirty="0">
                <a:solidFill>
                  <a:schemeClr val="bg1"/>
                </a:solidFill>
                <a:effectLst/>
                <a:latin typeface="+mj-lt"/>
                <a:ea typeface="Aptos" panose="020B0004020202020204" pitchFamily="34" charset="0"/>
                <a:cs typeface="Times New Roman" panose="02020603050405020304" pitchFamily="18" charset="0"/>
              </a:rPr>
              <a:t> badge to let recruiters know you’re seeking opportunities.</a:t>
            </a:r>
          </a:p>
          <a:p>
            <a:pPr marL="342900" lvl="0" indent="-342900">
              <a:lnSpc>
                <a:spcPct val="107000"/>
              </a:lnSpc>
              <a:spcAft>
                <a:spcPts val="800"/>
              </a:spcAft>
              <a:buSzPts val="1000"/>
              <a:buFont typeface="Symbol" panose="05050102010706020507" pitchFamily="18" charset="2"/>
              <a:buChar char=""/>
              <a:tabLst>
                <a:tab pos="457200" algn="l"/>
              </a:tabLs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Analytics: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000" kern="100" dirty="0">
                <a:solidFill>
                  <a:schemeClr val="bg1"/>
                </a:solidFill>
                <a:effectLst/>
                <a:latin typeface="+mj-lt"/>
                <a:ea typeface="Aptos" panose="020B0004020202020204" pitchFamily="34" charset="0"/>
                <a:cs typeface="Times New Roman" panose="02020603050405020304" pitchFamily="18" charset="0"/>
              </a:rPr>
              <a:t>Monitor profile views and search appearances to evaluate your visibility.</a:t>
            </a:r>
          </a:p>
          <a:p>
            <a:r>
              <a:rPr lang="en-GB" sz="2000" dirty="0">
                <a:solidFill>
                  <a:schemeClr val="bg1"/>
                </a:solidFill>
                <a:effectLst/>
                <a:latin typeface="+mj-lt"/>
                <a:ea typeface="Aptos" panose="020B0004020202020204" pitchFamily="34" charset="0"/>
                <a:cs typeface="Times New Roman" panose="02020603050405020304" pitchFamily="18" charset="0"/>
              </a:rPr>
              <a:t>.</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5" name="Text Box 1">
            <a:extLst>
              <a:ext uri="{FF2B5EF4-FFF2-40B4-BE49-F238E27FC236}">
                <a16:creationId xmlns:a16="http://schemas.microsoft.com/office/drawing/2014/main" id="{CBE4CFD3-81A2-84DF-3C51-9D261D0EE594}"/>
              </a:ext>
            </a:extLst>
          </p:cNvPr>
          <p:cNvSpPr txBox="1"/>
          <p:nvPr/>
        </p:nvSpPr>
        <p:spPr>
          <a:xfrm>
            <a:off x="1843548" y="1389052"/>
            <a:ext cx="14600903" cy="580993"/>
          </a:xfrm>
          <a:prstGeom prst="rect">
            <a:avLst/>
          </a:prstGeom>
          <a:noFill/>
        </p:spPr>
        <p:txBody>
          <a:bodyPr wrap="square" rtlCol="0" anchor="t">
            <a:spAutoFit/>
          </a:bodyPr>
          <a:lstStyle/>
          <a:p>
            <a:pPr algn="ctr">
              <a:lnSpc>
                <a:spcPct val="107000"/>
              </a:lnSpc>
              <a:spcAft>
                <a:spcPts val="800"/>
              </a:spcAft>
            </a:pPr>
            <a:r>
              <a:rPr lang="en-GB" sz="3200" b="1" kern="100" dirty="0">
                <a:solidFill>
                  <a:schemeClr val="bg1"/>
                </a:solidFill>
                <a:effectLst/>
                <a:latin typeface="+mj-lt"/>
                <a:ea typeface="Aptos" panose="020B0004020202020204" pitchFamily="34" charset="0"/>
                <a:cs typeface="Times New Roman" panose="02020603050405020304" pitchFamily="18" charset="0"/>
              </a:rPr>
              <a:t>LinkedIn Functionalities</a:t>
            </a:r>
            <a:endParaRPr lang="en-GB" sz="32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6" name="Google Shape;161;p4">
            <a:extLst>
              <a:ext uri="{FF2B5EF4-FFF2-40B4-BE49-F238E27FC236}">
                <a16:creationId xmlns:a16="http://schemas.microsoft.com/office/drawing/2014/main" id="{39B5AC7D-8255-B940-4B0E-9CE382C898DF}"/>
              </a:ext>
            </a:extLst>
          </p:cNvPr>
          <p:cNvGrpSpPr/>
          <p:nvPr/>
        </p:nvGrpSpPr>
        <p:grpSpPr>
          <a:xfrm>
            <a:off x="5893045" y="1566880"/>
            <a:ext cx="187289" cy="225336"/>
            <a:chOff x="0" y="0"/>
            <a:chExt cx="812800" cy="812800"/>
          </a:xfrm>
        </p:grpSpPr>
        <p:sp>
          <p:nvSpPr>
            <p:cNvPr id="36" name="Google Shape;162;p4">
              <a:extLst>
                <a:ext uri="{FF2B5EF4-FFF2-40B4-BE49-F238E27FC236}">
                  <a16:creationId xmlns:a16="http://schemas.microsoft.com/office/drawing/2014/main" id="{DB255970-81BA-0F9D-4AE2-2613529E942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4">
              <a:extLst>
                <a:ext uri="{FF2B5EF4-FFF2-40B4-BE49-F238E27FC236}">
                  <a16:creationId xmlns:a16="http://schemas.microsoft.com/office/drawing/2014/main" id="{4DD8C555-A33E-0BF6-AF3E-989581F2B8F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8" name="Google Shape;161;p4">
            <a:extLst>
              <a:ext uri="{FF2B5EF4-FFF2-40B4-BE49-F238E27FC236}">
                <a16:creationId xmlns:a16="http://schemas.microsoft.com/office/drawing/2014/main" id="{39345111-62E8-F897-3DD7-821263057131}"/>
              </a:ext>
            </a:extLst>
          </p:cNvPr>
          <p:cNvGrpSpPr/>
          <p:nvPr/>
        </p:nvGrpSpPr>
        <p:grpSpPr>
          <a:xfrm>
            <a:off x="12207668" y="1596079"/>
            <a:ext cx="187289" cy="225336"/>
            <a:chOff x="0" y="0"/>
            <a:chExt cx="812800" cy="812800"/>
          </a:xfrm>
        </p:grpSpPr>
        <p:sp>
          <p:nvSpPr>
            <p:cNvPr id="39" name="Google Shape;162;p4">
              <a:extLst>
                <a:ext uri="{FF2B5EF4-FFF2-40B4-BE49-F238E27FC236}">
                  <a16:creationId xmlns:a16="http://schemas.microsoft.com/office/drawing/2014/main" id="{89DE1C29-B361-57C6-5D0B-6058D99535C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p4">
              <a:extLst>
                <a:ext uri="{FF2B5EF4-FFF2-40B4-BE49-F238E27FC236}">
                  <a16:creationId xmlns:a16="http://schemas.microsoft.com/office/drawing/2014/main" id="{D5DF5FB1-04B7-1E5E-F8A0-7DF76008D23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1" name="Google Shape;206;p15">
            <a:extLst>
              <a:ext uri="{FF2B5EF4-FFF2-40B4-BE49-F238E27FC236}">
                <a16:creationId xmlns:a16="http://schemas.microsoft.com/office/drawing/2014/main" id="{13628B94-6755-DD42-F5EB-0AD9874B09C4}"/>
              </a:ext>
            </a:extLst>
          </p:cNvPr>
          <p:cNvGrpSpPr/>
          <p:nvPr/>
        </p:nvGrpSpPr>
        <p:grpSpPr>
          <a:xfrm>
            <a:off x="9971186" y="2485269"/>
            <a:ext cx="374578" cy="374578"/>
            <a:chOff x="0" y="0"/>
            <a:chExt cx="812800" cy="812800"/>
          </a:xfrm>
        </p:grpSpPr>
        <p:sp>
          <p:nvSpPr>
            <p:cNvPr id="42" name="Google Shape;207;p15">
              <a:extLst>
                <a:ext uri="{FF2B5EF4-FFF2-40B4-BE49-F238E27FC236}">
                  <a16:creationId xmlns:a16="http://schemas.microsoft.com/office/drawing/2014/main" id="{BA10EA8E-F447-F6DA-405E-E798F8B26F6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3" name="Google Shape;208;p15">
              <a:extLst>
                <a:ext uri="{FF2B5EF4-FFF2-40B4-BE49-F238E27FC236}">
                  <a16:creationId xmlns:a16="http://schemas.microsoft.com/office/drawing/2014/main" id="{C882B173-5546-B8B6-04C6-2D6A1BE3D4F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44" name="Google Shape;206;p15">
            <a:extLst>
              <a:ext uri="{FF2B5EF4-FFF2-40B4-BE49-F238E27FC236}">
                <a16:creationId xmlns:a16="http://schemas.microsoft.com/office/drawing/2014/main" id="{F3F2062D-7C8C-6CEA-1E1D-347E58EC406B}"/>
              </a:ext>
            </a:extLst>
          </p:cNvPr>
          <p:cNvGrpSpPr/>
          <p:nvPr/>
        </p:nvGrpSpPr>
        <p:grpSpPr>
          <a:xfrm>
            <a:off x="10069665" y="4203304"/>
            <a:ext cx="374578" cy="374578"/>
            <a:chOff x="0" y="0"/>
            <a:chExt cx="812800" cy="812800"/>
          </a:xfrm>
        </p:grpSpPr>
        <p:sp>
          <p:nvSpPr>
            <p:cNvPr id="45" name="Google Shape;207;p15">
              <a:extLst>
                <a:ext uri="{FF2B5EF4-FFF2-40B4-BE49-F238E27FC236}">
                  <a16:creationId xmlns:a16="http://schemas.microsoft.com/office/drawing/2014/main" id="{BC388C81-9159-F76E-6A97-8573EB3A2E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6" name="Google Shape;208;p15">
              <a:extLst>
                <a:ext uri="{FF2B5EF4-FFF2-40B4-BE49-F238E27FC236}">
                  <a16:creationId xmlns:a16="http://schemas.microsoft.com/office/drawing/2014/main" id="{14CC9881-6CDC-9DC0-F804-0BA4BF7025F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47" name="Google Shape;206;p15">
            <a:extLst>
              <a:ext uri="{FF2B5EF4-FFF2-40B4-BE49-F238E27FC236}">
                <a16:creationId xmlns:a16="http://schemas.microsoft.com/office/drawing/2014/main" id="{E055211C-D5C5-C6EF-827A-943346073C45}"/>
              </a:ext>
            </a:extLst>
          </p:cNvPr>
          <p:cNvGrpSpPr/>
          <p:nvPr/>
        </p:nvGrpSpPr>
        <p:grpSpPr>
          <a:xfrm>
            <a:off x="10125495" y="5839993"/>
            <a:ext cx="374578" cy="374578"/>
            <a:chOff x="0" y="0"/>
            <a:chExt cx="812800" cy="812800"/>
          </a:xfrm>
        </p:grpSpPr>
        <p:sp>
          <p:nvSpPr>
            <p:cNvPr id="48" name="Google Shape;207;p15">
              <a:extLst>
                <a:ext uri="{FF2B5EF4-FFF2-40B4-BE49-F238E27FC236}">
                  <a16:creationId xmlns:a16="http://schemas.microsoft.com/office/drawing/2014/main" id="{13D410F3-25C7-014E-A380-44EC64E751A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9" name="Google Shape;208;p15">
              <a:extLst>
                <a:ext uri="{FF2B5EF4-FFF2-40B4-BE49-F238E27FC236}">
                  <a16:creationId xmlns:a16="http://schemas.microsoft.com/office/drawing/2014/main" id="{C02051D7-716E-D088-B57E-3C9D5E1939F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3" name="Google Shape;206;p15">
            <a:extLst>
              <a:ext uri="{FF2B5EF4-FFF2-40B4-BE49-F238E27FC236}">
                <a16:creationId xmlns:a16="http://schemas.microsoft.com/office/drawing/2014/main" id="{878CEA8C-D894-D182-1B69-B2982EE7A67A}"/>
              </a:ext>
            </a:extLst>
          </p:cNvPr>
          <p:cNvGrpSpPr/>
          <p:nvPr/>
        </p:nvGrpSpPr>
        <p:grpSpPr>
          <a:xfrm>
            <a:off x="1260668" y="5834107"/>
            <a:ext cx="374578" cy="374578"/>
            <a:chOff x="0" y="0"/>
            <a:chExt cx="812800" cy="812800"/>
          </a:xfrm>
        </p:grpSpPr>
        <p:sp>
          <p:nvSpPr>
            <p:cNvPr id="14" name="Google Shape;207;p15">
              <a:extLst>
                <a:ext uri="{FF2B5EF4-FFF2-40B4-BE49-F238E27FC236}">
                  <a16:creationId xmlns:a16="http://schemas.microsoft.com/office/drawing/2014/main" id="{B9D1A08E-67F7-8442-8B77-21CF7F9B0F7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5" name="Google Shape;208;p15">
              <a:extLst>
                <a:ext uri="{FF2B5EF4-FFF2-40B4-BE49-F238E27FC236}">
                  <a16:creationId xmlns:a16="http://schemas.microsoft.com/office/drawing/2014/main" id="{B5899578-0A8E-938A-9EC8-B7A95D19013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5218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8D00884F-0973-CA5F-4BE8-A1FE54120275}"/>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D0160B63-1292-B56E-06B4-B070935580B2}"/>
              </a:ext>
            </a:extLst>
          </p:cNvPr>
          <p:cNvSpPr txBox="1"/>
          <p:nvPr/>
        </p:nvSpPr>
        <p:spPr>
          <a:xfrm>
            <a:off x="2025437" y="2452352"/>
            <a:ext cx="7361542" cy="1778367"/>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Personalization:</a:t>
            </a:r>
            <a:r>
              <a:rPr lang="en-GB" sz="2400" kern="100" dirty="0">
                <a:solidFill>
                  <a:schemeClr val="bg1"/>
                </a:solidFill>
                <a:effectLst/>
                <a:latin typeface="+mj-lt"/>
                <a:ea typeface="Aptos" panose="020B0004020202020204" pitchFamily="34" charset="0"/>
                <a:cs typeface="Times New Roman" panose="02020603050405020304" pitchFamily="18" charset="0"/>
              </a:rPr>
              <a:t> Tailor your profile to your AI aspirations by using relevant keywords throughout.</a:t>
            </a:r>
          </a:p>
        </p:txBody>
      </p:sp>
      <p:sp>
        <p:nvSpPr>
          <p:cNvPr id="2" name="Text Box 1">
            <a:extLst>
              <a:ext uri="{FF2B5EF4-FFF2-40B4-BE49-F238E27FC236}">
                <a16:creationId xmlns:a16="http://schemas.microsoft.com/office/drawing/2014/main" id="{6E819044-CD86-3BC4-3E15-4C49CA0299BC}"/>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LinkedIn Profile Completion Guide and Functionalities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0C9FDB5D-F6B6-A711-5D99-75C39BCDD608}"/>
              </a:ext>
            </a:extLst>
          </p:cNvPr>
          <p:cNvGrpSpPr/>
          <p:nvPr/>
        </p:nvGrpSpPr>
        <p:grpSpPr>
          <a:xfrm>
            <a:off x="1475312" y="3117718"/>
            <a:ext cx="624214" cy="561867"/>
            <a:chOff x="0" y="0"/>
            <a:chExt cx="1354488" cy="1219200"/>
          </a:xfrm>
        </p:grpSpPr>
        <p:sp>
          <p:nvSpPr>
            <p:cNvPr id="8" name="Google Shape;207;p15">
              <a:extLst>
                <a:ext uri="{FF2B5EF4-FFF2-40B4-BE49-F238E27FC236}">
                  <a16:creationId xmlns:a16="http://schemas.microsoft.com/office/drawing/2014/main" id="{03E56ECB-F012-B429-E1B8-42B49DDFEC5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30DBCDF8-031A-A42B-CBB7-2714F99B5599}"/>
                </a:ext>
              </a:extLst>
            </p:cNvPr>
            <p:cNvSpPr txBox="1"/>
            <p:nvPr/>
          </p:nvSpPr>
          <p:spPr>
            <a:xfrm>
              <a:off x="76201" y="47625"/>
              <a:ext cx="1278287" cy="11715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dirty="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96E70D50-228B-7B0D-61B7-5E15740087D0}"/>
              </a:ext>
            </a:extLst>
          </p:cNvPr>
          <p:cNvGrpSpPr/>
          <p:nvPr/>
        </p:nvGrpSpPr>
        <p:grpSpPr>
          <a:xfrm>
            <a:off x="8440996" y="4768922"/>
            <a:ext cx="374578" cy="374578"/>
            <a:chOff x="0" y="0"/>
            <a:chExt cx="812800" cy="812800"/>
          </a:xfrm>
        </p:grpSpPr>
        <p:sp>
          <p:nvSpPr>
            <p:cNvPr id="19" name="Google Shape;207;p15">
              <a:extLst>
                <a:ext uri="{FF2B5EF4-FFF2-40B4-BE49-F238E27FC236}">
                  <a16:creationId xmlns:a16="http://schemas.microsoft.com/office/drawing/2014/main" id="{F5C9DB7A-AF17-BFF5-12CD-62C19EFAF36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0" name="Google Shape;208;p15">
              <a:extLst>
                <a:ext uri="{FF2B5EF4-FFF2-40B4-BE49-F238E27FC236}">
                  <a16:creationId xmlns:a16="http://schemas.microsoft.com/office/drawing/2014/main" id="{8458E6A8-4714-FBBA-D248-E529860A4F5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 name="Google Shape;281;p7">
            <a:extLst>
              <a:ext uri="{FF2B5EF4-FFF2-40B4-BE49-F238E27FC236}">
                <a16:creationId xmlns:a16="http://schemas.microsoft.com/office/drawing/2014/main" id="{D25E9354-4882-3ED0-CE51-5DB62032A032}"/>
              </a:ext>
            </a:extLst>
          </p:cNvPr>
          <p:cNvSpPr txBox="1"/>
          <p:nvPr/>
        </p:nvSpPr>
        <p:spPr>
          <a:xfrm>
            <a:off x="8815574" y="3979742"/>
            <a:ext cx="7446989" cy="2022852"/>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000" b="1"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Engagement:</a:t>
            </a:r>
            <a:r>
              <a:rPr lang="en-GB" sz="2400" kern="100" dirty="0">
                <a:solidFill>
                  <a:schemeClr val="bg1"/>
                </a:solidFill>
                <a:effectLst/>
                <a:latin typeface="+mj-lt"/>
                <a:ea typeface="Aptos" panose="020B0004020202020204" pitchFamily="34" charset="0"/>
                <a:cs typeface="Times New Roman" panose="02020603050405020304" pitchFamily="18" charset="0"/>
              </a:rPr>
              <a:t> Regularly interact with posts and articles to stay active in the AI community.</a:t>
            </a:r>
          </a:p>
          <a:p>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5" name="Text Box 1">
            <a:extLst>
              <a:ext uri="{FF2B5EF4-FFF2-40B4-BE49-F238E27FC236}">
                <a16:creationId xmlns:a16="http://schemas.microsoft.com/office/drawing/2014/main" id="{695F98FA-52C0-AE95-95B4-78088D8EDD72}"/>
              </a:ext>
            </a:extLst>
          </p:cNvPr>
          <p:cNvSpPr txBox="1"/>
          <p:nvPr/>
        </p:nvSpPr>
        <p:spPr>
          <a:xfrm>
            <a:off x="1787419" y="1655103"/>
            <a:ext cx="14600903" cy="580993"/>
          </a:xfrm>
          <a:prstGeom prst="rect">
            <a:avLst/>
          </a:prstGeom>
          <a:noFill/>
        </p:spPr>
        <p:txBody>
          <a:bodyPr wrap="square" rtlCol="0" anchor="t">
            <a:spAutoFit/>
          </a:bodyPr>
          <a:lstStyle/>
          <a:p>
            <a:pPr algn="ctr">
              <a:lnSpc>
                <a:spcPct val="107000"/>
              </a:lnSpc>
              <a:spcAft>
                <a:spcPts val="800"/>
              </a:spcAft>
            </a:pPr>
            <a:r>
              <a:rPr lang="en-GB" sz="3200" b="1" kern="100" dirty="0">
                <a:solidFill>
                  <a:schemeClr val="bg1"/>
                </a:solidFill>
                <a:effectLst/>
                <a:latin typeface="+mj-lt"/>
                <a:ea typeface="Aptos" panose="020B0004020202020204" pitchFamily="34" charset="0"/>
                <a:cs typeface="Times New Roman" panose="02020603050405020304" pitchFamily="18" charset="0"/>
              </a:rPr>
              <a:t>LinkedIn Profile Tips</a:t>
            </a:r>
            <a:endParaRPr lang="en-GB" sz="32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6" name="Google Shape;161;p4">
            <a:extLst>
              <a:ext uri="{FF2B5EF4-FFF2-40B4-BE49-F238E27FC236}">
                <a16:creationId xmlns:a16="http://schemas.microsoft.com/office/drawing/2014/main" id="{55137D47-197D-9F76-B111-544B9161425A}"/>
              </a:ext>
            </a:extLst>
          </p:cNvPr>
          <p:cNvGrpSpPr/>
          <p:nvPr/>
        </p:nvGrpSpPr>
        <p:grpSpPr>
          <a:xfrm>
            <a:off x="5893045" y="1566880"/>
            <a:ext cx="187289" cy="225336"/>
            <a:chOff x="0" y="0"/>
            <a:chExt cx="812800" cy="812800"/>
          </a:xfrm>
        </p:grpSpPr>
        <p:sp>
          <p:nvSpPr>
            <p:cNvPr id="36" name="Google Shape;162;p4">
              <a:extLst>
                <a:ext uri="{FF2B5EF4-FFF2-40B4-BE49-F238E27FC236}">
                  <a16:creationId xmlns:a16="http://schemas.microsoft.com/office/drawing/2014/main" id="{1CB8C1CC-CFB3-B47C-0BB7-E26D1422B63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4">
              <a:extLst>
                <a:ext uri="{FF2B5EF4-FFF2-40B4-BE49-F238E27FC236}">
                  <a16:creationId xmlns:a16="http://schemas.microsoft.com/office/drawing/2014/main" id="{6800AF07-E7B0-87D6-3964-87C8C554162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8" name="Google Shape;161;p4">
            <a:extLst>
              <a:ext uri="{FF2B5EF4-FFF2-40B4-BE49-F238E27FC236}">
                <a16:creationId xmlns:a16="http://schemas.microsoft.com/office/drawing/2014/main" id="{A09E6078-6878-48F8-D3CF-ED60E17FC9E3}"/>
              </a:ext>
            </a:extLst>
          </p:cNvPr>
          <p:cNvGrpSpPr/>
          <p:nvPr/>
        </p:nvGrpSpPr>
        <p:grpSpPr>
          <a:xfrm>
            <a:off x="12207668" y="1596079"/>
            <a:ext cx="187289" cy="225336"/>
            <a:chOff x="0" y="0"/>
            <a:chExt cx="812800" cy="812800"/>
          </a:xfrm>
        </p:grpSpPr>
        <p:sp>
          <p:nvSpPr>
            <p:cNvPr id="39" name="Google Shape;162;p4">
              <a:extLst>
                <a:ext uri="{FF2B5EF4-FFF2-40B4-BE49-F238E27FC236}">
                  <a16:creationId xmlns:a16="http://schemas.microsoft.com/office/drawing/2014/main" id="{35518091-630B-5E46-8DA4-B4B0EC3527A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p4">
              <a:extLst>
                <a:ext uri="{FF2B5EF4-FFF2-40B4-BE49-F238E27FC236}">
                  <a16:creationId xmlns:a16="http://schemas.microsoft.com/office/drawing/2014/main" id="{E1884B53-AB55-E251-B649-2B8B110226A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206;p15">
            <a:extLst>
              <a:ext uri="{FF2B5EF4-FFF2-40B4-BE49-F238E27FC236}">
                <a16:creationId xmlns:a16="http://schemas.microsoft.com/office/drawing/2014/main" id="{BDDDC7EB-EF24-08F3-E160-825BAAA80742}"/>
              </a:ext>
            </a:extLst>
          </p:cNvPr>
          <p:cNvGrpSpPr/>
          <p:nvPr/>
        </p:nvGrpSpPr>
        <p:grpSpPr>
          <a:xfrm>
            <a:off x="3727380" y="7117699"/>
            <a:ext cx="374578" cy="374578"/>
            <a:chOff x="0" y="0"/>
            <a:chExt cx="812800" cy="812800"/>
          </a:xfrm>
        </p:grpSpPr>
        <p:sp>
          <p:nvSpPr>
            <p:cNvPr id="14" name="Google Shape;207;p15">
              <a:extLst>
                <a:ext uri="{FF2B5EF4-FFF2-40B4-BE49-F238E27FC236}">
                  <a16:creationId xmlns:a16="http://schemas.microsoft.com/office/drawing/2014/main" id="{747BF26F-AD3C-6ED3-C480-AEEEB8B24A1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5" name="Google Shape;208;p15">
              <a:extLst>
                <a:ext uri="{FF2B5EF4-FFF2-40B4-BE49-F238E27FC236}">
                  <a16:creationId xmlns:a16="http://schemas.microsoft.com/office/drawing/2014/main" id="{96C2E65A-22F5-3AF7-E77C-D7114EB0D32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10" name="Google Shape;281;p7">
            <a:extLst>
              <a:ext uri="{FF2B5EF4-FFF2-40B4-BE49-F238E27FC236}">
                <a16:creationId xmlns:a16="http://schemas.microsoft.com/office/drawing/2014/main" id="{C5277C3F-49B6-D2B9-5D10-CA1FA6E1C463}"/>
              </a:ext>
            </a:extLst>
          </p:cNvPr>
          <p:cNvSpPr txBox="1"/>
          <p:nvPr/>
        </p:nvSpPr>
        <p:spPr>
          <a:xfrm>
            <a:off x="3727380" y="5875387"/>
            <a:ext cx="8073401" cy="2528520"/>
          </a:xfrm>
          <a:prstGeom prst="rect">
            <a:avLst/>
          </a:prstGeom>
          <a:noFill/>
          <a:ln>
            <a:noFill/>
          </a:ln>
        </p:spPr>
        <p:txBody>
          <a:bodyPr spcFirstLastPara="1" wrap="square" lIns="0" tIns="0" rIns="0" bIns="0" anchor="t" anchorCtr="0">
            <a:noAutofit/>
          </a:bodyPr>
          <a:lstStyle/>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Consistency:</a:t>
            </a:r>
            <a:r>
              <a:rPr lang="en-GB" sz="2400" kern="100" dirty="0">
                <a:solidFill>
                  <a:schemeClr val="bg1"/>
                </a:solidFill>
                <a:effectLst/>
                <a:latin typeface="+mj-lt"/>
                <a:ea typeface="Aptos" panose="020B0004020202020204" pitchFamily="34" charset="0"/>
                <a:cs typeface="Times New Roman" panose="02020603050405020304" pitchFamily="18" charset="0"/>
              </a:rPr>
              <a:t> Align your LinkedIn profile with your CV and other professional documents.</a:t>
            </a:r>
          </a:p>
        </p:txBody>
      </p:sp>
    </p:spTree>
    <p:extLst>
      <p:ext uri="{BB962C8B-B14F-4D97-AF65-F5344CB8AC3E}">
        <p14:creationId xmlns:p14="http://schemas.microsoft.com/office/powerpoint/2010/main" val="2791896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C802597B-9D0F-0BFC-9E6F-D45B75B61E54}"/>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77FA17A3-255E-0D38-3D2F-3F63B8D887E5}"/>
              </a:ext>
            </a:extLst>
          </p:cNvPr>
          <p:cNvSpPr txBox="1"/>
          <p:nvPr/>
        </p:nvSpPr>
        <p:spPr>
          <a:xfrm>
            <a:off x="1756951" y="1423382"/>
            <a:ext cx="15900858" cy="8406581"/>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Keywords for Job Search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2800" b="1" kern="100" dirty="0">
                <a:solidFill>
                  <a:schemeClr val="bg1"/>
                </a:solidFill>
                <a:effectLst/>
                <a:latin typeface="+mj-lt"/>
                <a:ea typeface="Aptos" panose="020B0004020202020204" pitchFamily="34" charset="0"/>
                <a:cs typeface="Times New Roman" panose="02020603050405020304" pitchFamily="18" charset="0"/>
              </a:rPr>
              <a:t>	KEYWORDS</a:t>
            </a:r>
          </a:p>
          <a:p>
            <a:pPr algn="ctr">
              <a:lnSpc>
                <a:spcPct val="107000"/>
              </a:lnSpc>
              <a:spcAft>
                <a:spcPts val="800"/>
              </a:spcAft>
            </a:pPr>
            <a:r>
              <a:rPr lang="en-GB" sz="2800" kern="100" dirty="0">
                <a:solidFill>
                  <a:schemeClr val="bg1"/>
                </a:solidFill>
                <a:effectLst/>
                <a:latin typeface="+mj-lt"/>
                <a:ea typeface="Aptos" panose="020B0004020202020204" pitchFamily="34" charset="0"/>
                <a:cs typeface="Times New Roman" panose="02020603050405020304" pitchFamily="18" charset="0"/>
              </a:rPr>
              <a:t>Use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2800" kern="100" dirty="0">
                <a:solidFill>
                  <a:schemeClr val="bg1"/>
                </a:solidFill>
                <a:effectLst/>
                <a:latin typeface="+mj-lt"/>
                <a:ea typeface="Aptos" panose="020B0004020202020204" pitchFamily="34" charset="0"/>
                <a:cs typeface="Times New Roman" panose="02020603050405020304" pitchFamily="18" charset="0"/>
              </a:rPr>
              <a:t>these keywords to find relevant opportunities:</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b="1"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Junior AI Specialist</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AI Developer</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Machine Learning Intern/Junior</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Data Science Intern/Junior</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Artificial Intelligence Trainee</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Junior Data Analyst</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Junior NLP Engineer</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Deep Learning Intern</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AI Research Assistant</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Entry-Level AI Engineer</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B5F7B5AD-E3EC-6E65-A2D7-2A0F33E5E7C3}"/>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Job Searching Tips and Platforms for Junior AI Roles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1185D02C-363D-D3C4-981B-3CE1214A2560}"/>
              </a:ext>
            </a:extLst>
          </p:cNvPr>
          <p:cNvGrpSpPr/>
          <p:nvPr/>
        </p:nvGrpSpPr>
        <p:grpSpPr>
          <a:xfrm>
            <a:off x="2047433" y="1850210"/>
            <a:ext cx="374578" cy="374578"/>
            <a:chOff x="0" y="0"/>
            <a:chExt cx="812800" cy="812800"/>
          </a:xfrm>
        </p:grpSpPr>
        <p:sp>
          <p:nvSpPr>
            <p:cNvPr id="8" name="Google Shape;207;p15">
              <a:extLst>
                <a:ext uri="{FF2B5EF4-FFF2-40B4-BE49-F238E27FC236}">
                  <a16:creationId xmlns:a16="http://schemas.microsoft.com/office/drawing/2014/main" id="{8ED3E620-2A3E-4CE5-9F8C-95CAC147A1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081FE886-78D8-CA7F-115A-2F35002DCE3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67156AC9-5B11-5AD4-AE22-F10510862C53}"/>
              </a:ext>
            </a:extLst>
          </p:cNvPr>
          <p:cNvGrpSpPr/>
          <p:nvPr/>
        </p:nvGrpSpPr>
        <p:grpSpPr>
          <a:xfrm>
            <a:off x="7875640" y="3591149"/>
            <a:ext cx="187289" cy="225336"/>
            <a:chOff x="0" y="0"/>
            <a:chExt cx="812800" cy="812800"/>
          </a:xfrm>
        </p:grpSpPr>
        <p:sp>
          <p:nvSpPr>
            <p:cNvPr id="11" name="Google Shape;162;p4">
              <a:extLst>
                <a:ext uri="{FF2B5EF4-FFF2-40B4-BE49-F238E27FC236}">
                  <a16:creationId xmlns:a16="http://schemas.microsoft.com/office/drawing/2014/main" id="{449C5788-169C-BD0A-B021-9F5EDC30D22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0379A4FD-DC02-CAAF-5D28-D5125777CA4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5B369DAD-1918-DD2F-7043-150E3AEA7DA3}"/>
              </a:ext>
            </a:extLst>
          </p:cNvPr>
          <p:cNvGrpSpPr/>
          <p:nvPr/>
        </p:nvGrpSpPr>
        <p:grpSpPr>
          <a:xfrm>
            <a:off x="8406582" y="4151229"/>
            <a:ext cx="187289" cy="225336"/>
            <a:chOff x="0" y="0"/>
            <a:chExt cx="812800" cy="812800"/>
          </a:xfrm>
        </p:grpSpPr>
        <p:sp>
          <p:nvSpPr>
            <p:cNvPr id="14" name="Google Shape;162;p4">
              <a:extLst>
                <a:ext uri="{FF2B5EF4-FFF2-40B4-BE49-F238E27FC236}">
                  <a16:creationId xmlns:a16="http://schemas.microsoft.com/office/drawing/2014/main" id="{D0B92277-7934-1CA7-A1C4-3CEC6A505F7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81EFDA2F-A0A2-C32A-0C55-828B7E535CB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2393FED8-B42D-82B1-6A78-B88F0FB6A60A}"/>
              </a:ext>
            </a:extLst>
          </p:cNvPr>
          <p:cNvGrpSpPr/>
          <p:nvPr/>
        </p:nvGrpSpPr>
        <p:grpSpPr>
          <a:xfrm>
            <a:off x="6905056" y="4712702"/>
            <a:ext cx="187289" cy="225336"/>
            <a:chOff x="0" y="0"/>
            <a:chExt cx="812800" cy="812800"/>
          </a:xfrm>
        </p:grpSpPr>
        <p:sp>
          <p:nvSpPr>
            <p:cNvPr id="17" name="Google Shape;162;p4">
              <a:extLst>
                <a:ext uri="{FF2B5EF4-FFF2-40B4-BE49-F238E27FC236}">
                  <a16:creationId xmlns:a16="http://schemas.microsoft.com/office/drawing/2014/main" id="{0EA998BF-5CD5-99CB-26EB-AF65AC5CE91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7A32177A-892C-2E1F-BB29-6EA5E6B1F3A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FC9EFA16-AE5D-CA15-2832-F652161340F6}"/>
              </a:ext>
            </a:extLst>
          </p:cNvPr>
          <p:cNvGrpSpPr/>
          <p:nvPr/>
        </p:nvGrpSpPr>
        <p:grpSpPr>
          <a:xfrm>
            <a:off x="7098678" y="5265929"/>
            <a:ext cx="187289" cy="225336"/>
            <a:chOff x="0" y="0"/>
            <a:chExt cx="812800" cy="812800"/>
          </a:xfrm>
        </p:grpSpPr>
        <p:sp>
          <p:nvSpPr>
            <p:cNvPr id="23" name="Google Shape;162;p4">
              <a:extLst>
                <a:ext uri="{FF2B5EF4-FFF2-40B4-BE49-F238E27FC236}">
                  <a16:creationId xmlns:a16="http://schemas.microsoft.com/office/drawing/2014/main" id="{C9278D76-5D5C-0F74-5E0D-637881493E2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8C33312C-DB5B-1F53-E377-6824C4E920D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4A836DDA-E7D5-0808-990A-22FF3A39052E}"/>
              </a:ext>
            </a:extLst>
          </p:cNvPr>
          <p:cNvGrpSpPr/>
          <p:nvPr/>
        </p:nvGrpSpPr>
        <p:grpSpPr>
          <a:xfrm>
            <a:off x="6998700" y="5864500"/>
            <a:ext cx="187289" cy="225336"/>
            <a:chOff x="0" y="0"/>
            <a:chExt cx="812800" cy="812800"/>
          </a:xfrm>
        </p:grpSpPr>
        <p:sp>
          <p:nvSpPr>
            <p:cNvPr id="26" name="Google Shape;162;p4">
              <a:extLst>
                <a:ext uri="{FF2B5EF4-FFF2-40B4-BE49-F238E27FC236}">
                  <a16:creationId xmlns:a16="http://schemas.microsoft.com/office/drawing/2014/main" id="{12C70E44-BB37-3472-86AE-6E987D3FC3A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C9889D0A-C669-E483-5B81-90C5E46F5A2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0" name="Google Shape;161;p4">
            <a:extLst>
              <a:ext uri="{FF2B5EF4-FFF2-40B4-BE49-F238E27FC236}">
                <a16:creationId xmlns:a16="http://schemas.microsoft.com/office/drawing/2014/main" id="{3FF183F2-3ECC-3AA3-1073-3A24DAC353AF}"/>
              </a:ext>
            </a:extLst>
          </p:cNvPr>
          <p:cNvGrpSpPr/>
          <p:nvPr/>
        </p:nvGrpSpPr>
        <p:grpSpPr>
          <a:xfrm>
            <a:off x="7881966" y="6398768"/>
            <a:ext cx="187289" cy="225336"/>
            <a:chOff x="0" y="0"/>
            <a:chExt cx="812800" cy="812800"/>
          </a:xfrm>
        </p:grpSpPr>
        <p:sp>
          <p:nvSpPr>
            <p:cNvPr id="31" name="Google Shape;162;p4">
              <a:extLst>
                <a:ext uri="{FF2B5EF4-FFF2-40B4-BE49-F238E27FC236}">
                  <a16:creationId xmlns:a16="http://schemas.microsoft.com/office/drawing/2014/main" id="{79DFEE0E-47A1-B1FC-7B2C-0648ECA8AD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4">
              <a:extLst>
                <a:ext uri="{FF2B5EF4-FFF2-40B4-BE49-F238E27FC236}">
                  <a16:creationId xmlns:a16="http://schemas.microsoft.com/office/drawing/2014/main" id="{A4CCC97C-CD26-E98C-DB2E-0B09D1CB60D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 name="Google Shape;161;p4">
            <a:extLst>
              <a:ext uri="{FF2B5EF4-FFF2-40B4-BE49-F238E27FC236}">
                <a16:creationId xmlns:a16="http://schemas.microsoft.com/office/drawing/2014/main" id="{0D7BF6A0-7092-BE85-DCB1-628C7AB581BD}"/>
              </a:ext>
            </a:extLst>
          </p:cNvPr>
          <p:cNvGrpSpPr/>
          <p:nvPr/>
        </p:nvGrpSpPr>
        <p:grpSpPr>
          <a:xfrm>
            <a:off x="7705909" y="6927053"/>
            <a:ext cx="187289" cy="225336"/>
            <a:chOff x="0" y="0"/>
            <a:chExt cx="812800" cy="812800"/>
          </a:xfrm>
        </p:grpSpPr>
        <p:sp>
          <p:nvSpPr>
            <p:cNvPr id="34" name="Google Shape;162;p4">
              <a:extLst>
                <a:ext uri="{FF2B5EF4-FFF2-40B4-BE49-F238E27FC236}">
                  <a16:creationId xmlns:a16="http://schemas.microsoft.com/office/drawing/2014/main" id="{6CBAB709-8829-3FD2-900B-2C136D6C3DD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p4">
              <a:extLst>
                <a:ext uri="{FF2B5EF4-FFF2-40B4-BE49-F238E27FC236}">
                  <a16:creationId xmlns:a16="http://schemas.microsoft.com/office/drawing/2014/main" id="{B4AB5D79-61F5-EB69-8D95-B8CF68287EA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 name="Google Shape;161;p4">
            <a:extLst>
              <a:ext uri="{FF2B5EF4-FFF2-40B4-BE49-F238E27FC236}">
                <a16:creationId xmlns:a16="http://schemas.microsoft.com/office/drawing/2014/main" id="{19D187B4-03BE-FB28-1ACE-13FE45E9E7A0}"/>
              </a:ext>
            </a:extLst>
          </p:cNvPr>
          <p:cNvGrpSpPr/>
          <p:nvPr/>
        </p:nvGrpSpPr>
        <p:grpSpPr>
          <a:xfrm>
            <a:off x="7781995" y="7509407"/>
            <a:ext cx="187289" cy="225336"/>
            <a:chOff x="0" y="0"/>
            <a:chExt cx="812800" cy="812800"/>
          </a:xfrm>
        </p:grpSpPr>
        <p:sp>
          <p:nvSpPr>
            <p:cNvPr id="5" name="Google Shape;162;p4">
              <a:extLst>
                <a:ext uri="{FF2B5EF4-FFF2-40B4-BE49-F238E27FC236}">
                  <a16:creationId xmlns:a16="http://schemas.microsoft.com/office/drawing/2014/main" id="{AACE4AC6-5557-DDDE-0559-9E6D94F8E2E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3;p4">
              <a:extLst>
                <a:ext uri="{FF2B5EF4-FFF2-40B4-BE49-F238E27FC236}">
                  <a16:creationId xmlns:a16="http://schemas.microsoft.com/office/drawing/2014/main" id="{4965771A-E785-D9D8-C44A-ADFF6AE4515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 name="Google Shape;161;p4">
            <a:extLst>
              <a:ext uri="{FF2B5EF4-FFF2-40B4-BE49-F238E27FC236}">
                <a16:creationId xmlns:a16="http://schemas.microsoft.com/office/drawing/2014/main" id="{484140CA-F9EA-FE9D-33AB-8395D96C6979}"/>
              </a:ext>
            </a:extLst>
          </p:cNvPr>
          <p:cNvGrpSpPr/>
          <p:nvPr/>
        </p:nvGrpSpPr>
        <p:grpSpPr>
          <a:xfrm>
            <a:off x="7688350" y="8066205"/>
            <a:ext cx="187289" cy="225336"/>
            <a:chOff x="0" y="0"/>
            <a:chExt cx="812800" cy="812800"/>
          </a:xfrm>
        </p:grpSpPr>
        <p:sp>
          <p:nvSpPr>
            <p:cNvPr id="37" name="Google Shape;162;p4">
              <a:extLst>
                <a:ext uri="{FF2B5EF4-FFF2-40B4-BE49-F238E27FC236}">
                  <a16:creationId xmlns:a16="http://schemas.microsoft.com/office/drawing/2014/main" id="{BA8B9FDE-CA95-ED06-9EDC-55A3414C431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p4">
              <a:extLst>
                <a:ext uri="{FF2B5EF4-FFF2-40B4-BE49-F238E27FC236}">
                  <a16:creationId xmlns:a16="http://schemas.microsoft.com/office/drawing/2014/main" id="{C8538A8D-63D2-CAE6-FC19-3A0D3A04217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161;p4">
            <a:extLst>
              <a:ext uri="{FF2B5EF4-FFF2-40B4-BE49-F238E27FC236}">
                <a16:creationId xmlns:a16="http://schemas.microsoft.com/office/drawing/2014/main" id="{DAAF5DB5-A18B-06DA-458C-6EE56CA77159}"/>
              </a:ext>
            </a:extLst>
          </p:cNvPr>
          <p:cNvGrpSpPr/>
          <p:nvPr/>
        </p:nvGrpSpPr>
        <p:grpSpPr>
          <a:xfrm>
            <a:off x="7501061" y="8615616"/>
            <a:ext cx="187289" cy="225336"/>
            <a:chOff x="0" y="0"/>
            <a:chExt cx="812800" cy="812800"/>
          </a:xfrm>
        </p:grpSpPr>
        <p:sp>
          <p:nvSpPr>
            <p:cNvPr id="40" name="Google Shape;162;p4">
              <a:extLst>
                <a:ext uri="{FF2B5EF4-FFF2-40B4-BE49-F238E27FC236}">
                  <a16:creationId xmlns:a16="http://schemas.microsoft.com/office/drawing/2014/main" id="{1621BF84-8ABF-EDA7-8AE9-1DEC136654F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p4">
              <a:extLst>
                <a:ext uri="{FF2B5EF4-FFF2-40B4-BE49-F238E27FC236}">
                  <a16:creationId xmlns:a16="http://schemas.microsoft.com/office/drawing/2014/main" id="{7EEBD9AB-3C09-D66C-5AB9-67CA0293CB3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53098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295122F2-60B0-91D3-A630-72C9DC57BD20}"/>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C72D730B-5BEF-F4D3-23F6-2D3B5EFF864E}"/>
              </a:ext>
            </a:extLst>
          </p:cNvPr>
          <p:cNvSpPr txBox="1"/>
          <p:nvPr/>
        </p:nvSpPr>
        <p:spPr>
          <a:xfrm>
            <a:off x="1756951" y="1423382"/>
            <a:ext cx="15900858" cy="8406581"/>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Keywords for Job Search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2800" b="1" kern="100" dirty="0">
                <a:solidFill>
                  <a:schemeClr val="bg1"/>
                </a:solidFill>
                <a:effectLst/>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Recruitment Platforms in Romania</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gn="ct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Explore these platforms for job opportunities:</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LinkedIn: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Search for jobs and connect with recruiters.</a:t>
            </a: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Follow companies like UiPath, Endava, or NTT Data Romania.</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Hipo.ro:</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Focused on entry-level and junior roles.</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BestJobs.eu:</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Regularly features AI and IT-related positions.</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eJobs.ro:</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Offers a variety of listings in tech and AI fields.</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err="1">
                <a:solidFill>
                  <a:schemeClr val="bg1"/>
                </a:solidFill>
                <a:effectLst/>
                <a:latin typeface="+mj-lt"/>
                <a:ea typeface="Aptos" panose="020B0004020202020204" pitchFamily="34" charset="0"/>
                <a:cs typeface="Times New Roman" panose="02020603050405020304" pitchFamily="18" charset="0"/>
              </a:rPr>
              <a:t>SmartDreamers</a:t>
            </a:r>
            <a:r>
              <a:rPr lang="en-GB" sz="2400" b="1" kern="100" dirty="0">
                <a:solidFill>
                  <a:schemeClr val="bg1"/>
                </a:solidFill>
                <a:effectLst/>
                <a:latin typeface="+mj-lt"/>
                <a:ea typeface="Aptos" panose="020B0004020202020204" pitchFamily="34" charset="0"/>
                <a:cs typeface="Times New Roman" panose="02020603050405020304" pitchFamily="18" charset="0"/>
              </a:rPr>
              <a:t>:</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Specialized platform for tech and digital roles.</a:t>
            </a:r>
          </a:p>
          <a:p>
            <a:pPr marL="342900" lvl="0" indent="-342900" algn="ctr">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Glassdoor and Indeed:</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742950" lvl="1" indent="-285750" algn="ctr">
              <a:lnSpc>
                <a:spcPct val="107000"/>
              </a:lnSpc>
              <a:spcAft>
                <a:spcPts val="800"/>
              </a:spcAft>
              <a:buSzPts val="1000"/>
              <a:buFont typeface="Courier New" panose="02070309020205020404" pitchFamily="49" charset="0"/>
              <a:buChar char="o"/>
              <a:tabLst>
                <a:tab pos="9144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For company reviews and AI job listings.</a:t>
            </a:r>
          </a:p>
        </p:txBody>
      </p:sp>
      <p:sp>
        <p:nvSpPr>
          <p:cNvPr id="2" name="Text Box 1">
            <a:extLst>
              <a:ext uri="{FF2B5EF4-FFF2-40B4-BE49-F238E27FC236}">
                <a16:creationId xmlns:a16="http://schemas.microsoft.com/office/drawing/2014/main" id="{E875DEE9-B780-5D36-8FE0-0360A26822E4}"/>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Job Searching Tips and Platforms for Junior AI Roles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0E5F2EC6-3DE3-9E32-7FD3-0B78646A6236}"/>
              </a:ext>
            </a:extLst>
          </p:cNvPr>
          <p:cNvGrpSpPr/>
          <p:nvPr/>
        </p:nvGrpSpPr>
        <p:grpSpPr>
          <a:xfrm>
            <a:off x="2047433" y="1850210"/>
            <a:ext cx="374578" cy="374578"/>
            <a:chOff x="0" y="0"/>
            <a:chExt cx="812800" cy="812800"/>
          </a:xfrm>
        </p:grpSpPr>
        <p:sp>
          <p:nvSpPr>
            <p:cNvPr id="8" name="Google Shape;207;p15">
              <a:extLst>
                <a:ext uri="{FF2B5EF4-FFF2-40B4-BE49-F238E27FC236}">
                  <a16:creationId xmlns:a16="http://schemas.microsoft.com/office/drawing/2014/main" id="{299FFA6B-265F-014C-52DB-64852765B6E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3E66BA7C-8444-4093-1375-460DD1BB259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1CA98883-F095-A8C3-5887-D19C8A534AFD}"/>
              </a:ext>
            </a:extLst>
          </p:cNvPr>
          <p:cNvGrpSpPr/>
          <p:nvPr/>
        </p:nvGrpSpPr>
        <p:grpSpPr>
          <a:xfrm>
            <a:off x="8930025" y="2927471"/>
            <a:ext cx="187289" cy="225336"/>
            <a:chOff x="0" y="0"/>
            <a:chExt cx="812800" cy="812800"/>
          </a:xfrm>
        </p:grpSpPr>
        <p:sp>
          <p:nvSpPr>
            <p:cNvPr id="11" name="Google Shape;162;p4">
              <a:extLst>
                <a:ext uri="{FF2B5EF4-FFF2-40B4-BE49-F238E27FC236}">
                  <a16:creationId xmlns:a16="http://schemas.microsoft.com/office/drawing/2014/main" id="{A728AE7F-E425-6F6A-0E84-6AC5722A2EA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7DA07211-6BA9-0E0D-E11C-C42F0FEE83A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D01FEA1D-8E45-3957-EE8A-5B90C8AF5004}"/>
              </a:ext>
            </a:extLst>
          </p:cNvPr>
          <p:cNvGrpSpPr/>
          <p:nvPr/>
        </p:nvGrpSpPr>
        <p:grpSpPr>
          <a:xfrm>
            <a:off x="8912466" y="4431560"/>
            <a:ext cx="187289" cy="225336"/>
            <a:chOff x="0" y="0"/>
            <a:chExt cx="812800" cy="812800"/>
          </a:xfrm>
        </p:grpSpPr>
        <p:sp>
          <p:nvSpPr>
            <p:cNvPr id="14" name="Google Shape;162;p4">
              <a:extLst>
                <a:ext uri="{FF2B5EF4-FFF2-40B4-BE49-F238E27FC236}">
                  <a16:creationId xmlns:a16="http://schemas.microsoft.com/office/drawing/2014/main" id="{9906ABCB-9C0F-7393-1456-01448DA4282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DEAE60C8-84CE-7481-4C7C-F1C04A40390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D12B8D24-9BB2-C67A-140E-57A696E3FC83}"/>
              </a:ext>
            </a:extLst>
          </p:cNvPr>
          <p:cNvGrpSpPr/>
          <p:nvPr/>
        </p:nvGrpSpPr>
        <p:grpSpPr>
          <a:xfrm>
            <a:off x="8468385" y="5407035"/>
            <a:ext cx="187289" cy="225336"/>
            <a:chOff x="0" y="0"/>
            <a:chExt cx="812800" cy="812800"/>
          </a:xfrm>
        </p:grpSpPr>
        <p:sp>
          <p:nvSpPr>
            <p:cNvPr id="17" name="Google Shape;162;p4">
              <a:extLst>
                <a:ext uri="{FF2B5EF4-FFF2-40B4-BE49-F238E27FC236}">
                  <a16:creationId xmlns:a16="http://schemas.microsoft.com/office/drawing/2014/main" id="{AB9C79CD-3D0D-064B-2839-19A93A18D67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3FC5A38E-82FE-BDF3-C231-6FB977A6E04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AD16CD5B-6A55-D10F-2DEE-37F3F8B773F1}"/>
              </a:ext>
            </a:extLst>
          </p:cNvPr>
          <p:cNvGrpSpPr/>
          <p:nvPr/>
        </p:nvGrpSpPr>
        <p:grpSpPr>
          <a:xfrm>
            <a:off x="8720752" y="6411971"/>
            <a:ext cx="187289" cy="225336"/>
            <a:chOff x="0" y="0"/>
            <a:chExt cx="812800" cy="812800"/>
          </a:xfrm>
        </p:grpSpPr>
        <p:sp>
          <p:nvSpPr>
            <p:cNvPr id="23" name="Google Shape;162;p4">
              <a:extLst>
                <a:ext uri="{FF2B5EF4-FFF2-40B4-BE49-F238E27FC236}">
                  <a16:creationId xmlns:a16="http://schemas.microsoft.com/office/drawing/2014/main" id="{F281FCCE-3C06-D535-DBF1-FDA4EB7F3AC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8F682D53-3755-5191-928B-4F4BE2995EB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 name="Google Shape;161;p4">
            <a:extLst>
              <a:ext uri="{FF2B5EF4-FFF2-40B4-BE49-F238E27FC236}">
                <a16:creationId xmlns:a16="http://schemas.microsoft.com/office/drawing/2014/main" id="{6F84F9B6-AB9C-E8A9-405F-92B838E61210}"/>
              </a:ext>
            </a:extLst>
          </p:cNvPr>
          <p:cNvGrpSpPr/>
          <p:nvPr/>
        </p:nvGrpSpPr>
        <p:grpSpPr>
          <a:xfrm>
            <a:off x="8281096" y="7393163"/>
            <a:ext cx="187289" cy="225336"/>
            <a:chOff x="0" y="0"/>
            <a:chExt cx="812800" cy="812800"/>
          </a:xfrm>
        </p:grpSpPr>
        <p:sp>
          <p:nvSpPr>
            <p:cNvPr id="5" name="Google Shape;162;p4">
              <a:extLst>
                <a:ext uri="{FF2B5EF4-FFF2-40B4-BE49-F238E27FC236}">
                  <a16:creationId xmlns:a16="http://schemas.microsoft.com/office/drawing/2014/main" id="{21ACD4D1-A885-7C79-977D-331CE747AD9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3;p4">
              <a:extLst>
                <a:ext uri="{FF2B5EF4-FFF2-40B4-BE49-F238E27FC236}">
                  <a16:creationId xmlns:a16="http://schemas.microsoft.com/office/drawing/2014/main" id="{E9825859-4027-C269-954F-55A4A8F7B26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161;p4">
            <a:extLst>
              <a:ext uri="{FF2B5EF4-FFF2-40B4-BE49-F238E27FC236}">
                <a16:creationId xmlns:a16="http://schemas.microsoft.com/office/drawing/2014/main" id="{D10424D2-E374-7EF6-4080-E7AB9A7FBB5A}"/>
              </a:ext>
            </a:extLst>
          </p:cNvPr>
          <p:cNvGrpSpPr/>
          <p:nvPr/>
        </p:nvGrpSpPr>
        <p:grpSpPr>
          <a:xfrm>
            <a:off x="7864407" y="8379642"/>
            <a:ext cx="187289" cy="225336"/>
            <a:chOff x="0" y="0"/>
            <a:chExt cx="812800" cy="812800"/>
          </a:xfrm>
        </p:grpSpPr>
        <p:sp>
          <p:nvSpPr>
            <p:cNvPr id="40" name="Google Shape;162;p4">
              <a:extLst>
                <a:ext uri="{FF2B5EF4-FFF2-40B4-BE49-F238E27FC236}">
                  <a16:creationId xmlns:a16="http://schemas.microsoft.com/office/drawing/2014/main" id="{81CE12F5-101E-2609-50F3-53FB990950C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p4">
              <a:extLst>
                <a:ext uri="{FF2B5EF4-FFF2-40B4-BE49-F238E27FC236}">
                  <a16:creationId xmlns:a16="http://schemas.microsoft.com/office/drawing/2014/main" id="{E14BBF85-9AA5-9E3A-3077-C22957B9905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221050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F51E911B-48CE-4523-36F6-7169E6880049}"/>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4E9E0FA8-F10D-DDB8-F843-B51C7BF91F02}"/>
              </a:ext>
            </a:extLst>
          </p:cNvPr>
          <p:cNvSpPr txBox="1"/>
          <p:nvPr/>
        </p:nvSpPr>
        <p:spPr>
          <a:xfrm>
            <a:off x="1756951" y="1423382"/>
            <a:ext cx="15900858" cy="8406581"/>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Keywords for Job Search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2800" b="1" kern="100" dirty="0">
                <a:solidFill>
                  <a:schemeClr val="bg1"/>
                </a:solidFill>
                <a:effectLst/>
                <a:latin typeface="+mj-lt"/>
                <a:ea typeface="Aptos" panose="020B0004020202020204" pitchFamily="34" charset="0"/>
                <a:cs typeface="Times New Roman" panose="02020603050405020304" pitchFamily="18" charset="0"/>
              </a:rPr>
              <a:t>	Tips for Effective Job Searching</a:t>
            </a: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en-GB" sz="2800" b="1"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Set Alerts:</a:t>
            </a:r>
            <a:r>
              <a:rPr lang="en-GB" sz="2800" kern="100" dirty="0">
                <a:solidFill>
                  <a:schemeClr val="bg1"/>
                </a:solidFill>
                <a:effectLst/>
                <a:latin typeface="+mj-lt"/>
                <a:ea typeface="Aptos" panose="020B0004020202020204" pitchFamily="34" charset="0"/>
                <a:cs typeface="Times New Roman" panose="02020603050405020304" pitchFamily="18" charset="0"/>
              </a:rPr>
              <a:t> Create job alerts using keywords like </a:t>
            </a:r>
            <a:r>
              <a:rPr lang="en-GB" sz="2800" i="1" kern="100" dirty="0">
                <a:solidFill>
                  <a:schemeClr val="bg1"/>
                </a:solidFill>
                <a:effectLst/>
                <a:latin typeface="+mj-lt"/>
                <a:ea typeface="Aptos" panose="020B0004020202020204" pitchFamily="34" charset="0"/>
                <a:cs typeface="Times New Roman" panose="02020603050405020304" pitchFamily="18" charset="0"/>
              </a:rPr>
              <a:t>“AI Junior”</a:t>
            </a:r>
            <a:r>
              <a:rPr lang="en-GB" sz="2800" kern="100" dirty="0">
                <a:solidFill>
                  <a:schemeClr val="bg1"/>
                </a:solidFill>
                <a:effectLst/>
                <a:latin typeface="+mj-lt"/>
                <a:ea typeface="Aptos" panose="020B0004020202020204" pitchFamily="34" charset="0"/>
                <a:cs typeface="Times New Roman" panose="02020603050405020304" pitchFamily="18" charset="0"/>
              </a:rPr>
              <a:t> or </a:t>
            </a:r>
            <a:r>
              <a:rPr lang="en-GB" sz="2800" i="1" kern="100" dirty="0">
                <a:solidFill>
                  <a:schemeClr val="bg1"/>
                </a:solidFill>
                <a:effectLst/>
                <a:latin typeface="+mj-lt"/>
                <a:ea typeface="Aptos" panose="020B0004020202020204" pitchFamily="34" charset="0"/>
                <a:cs typeface="Times New Roman" panose="02020603050405020304" pitchFamily="18" charset="0"/>
              </a:rPr>
              <a:t>“Machine Learning Intern”</a:t>
            </a:r>
            <a:r>
              <a:rPr lang="en-GB" sz="2800" kern="100" dirty="0">
                <a:solidFill>
                  <a:schemeClr val="bg1"/>
                </a:solidFill>
                <a:effectLst/>
                <a:latin typeface="+mj-lt"/>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Network:</a:t>
            </a:r>
            <a:r>
              <a:rPr lang="en-GB" sz="2800" kern="100" dirty="0">
                <a:solidFill>
                  <a:schemeClr val="bg1"/>
                </a:solidFill>
                <a:effectLst/>
                <a:latin typeface="+mj-lt"/>
                <a:ea typeface="Aptos" panose="020B0004020202020204" pitchFamily="34" charset="0"/>
                <a:cs typeface="Times New Roman" panose="02020603050405020304" pitchFamily="18" charset="0"/>
              </a:rPr>
              <a:t> Attend local AI meetups or online webinars to connect with professionals.</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Portfolio:</a:t>
            </a:r>
            <a:r>
              <a:rPr lang="en-GB" sz="2800" kern="100" dirty="0">
                <a:solidFill>
                  <a:schemeClr val="bg1"/>
                </a:solidFill>
                <a:effectLst/>
                <a:latin typeface="+mj-lt"/>
                <a:ea typeface="Aptos" panose="020B0004020202020204" pitchFamily="34" charset="0"/>
                <a:cs typeface="Times New Roman" panose="02020603050405020304" pitchFamily="18" charset="0"/>
              </a:rPr>
              <a:t> Include your GitHub or Kaggle profile with AI projects.</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Tailor Applications:</a:t>
            </a:r>
            <a:r>
              <a:rPr lang="en-GB" sz="2800" kern="100" dirty="0">
                <a:solidFill>
                  <a:schemeClr val="bg1"/>
                </a:solidFill>
                <a:effectLst/>
                <a:latin typeface="+mj-lt"/>
                <a:ea typeface="Aptos" panose="020B0004020202020204" pitchFamily="34" charset="0"/>
                <a:cs typeface="Times New Roman" panose="02020603050405020304" pitchFamily="18" charset="0"/>
              </a:rPr>
              <a:t> Customize your CV and cover letter for each job.</a:t>
            </a:r>
          </a:p>
        </p:txBody>
      </p:sp>
      <p:sp>
        <p:nvSpPr>
          <p:cNvPr id="2" name="Text Box 1">
            <a:extLst>
              <a:ext uri="{FF2B5EF4-FFF2-40B4-BE49-F238E27FC236}">
                <a16:creationId xmlns:a16="http://schemas.microsoft.com/office/drawing/2014/main" id="{A9E0C454-6AE3-487D-9982-8E6AE4B77C38}"/>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Job Searching Tips and Platforms for Junior AI Roles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A2E6E763-AA43-69E1-29CF-FC2A5A113A99}"/>
              </a:ext>
            </a:extLst>
          </p:cNvPr>
          <p:cNvGrpSpPr/>
          <p:nvPr/>
        </p:nvGrpSpPr>
        <p:grpSpPr>
          <a:xfrm>
            <a:off x="2047433" y="1850210"/>
            <a:ext cx="374578" cy="374578"/>
            <a:chOff x="0" y="0"/>
            <a:chExt cx="812800" cy="812800"/>
          </a:xfrm>
        </p:grpSpPr>
        <p:sp>
          <p:nvSpPr>
            <p:cNvPr id="8" name="Google Shape;207;p15">
              <a:extLst>
                <a:ext uri="{FF2B5EF4-FFF2-40B4-BE49-F238E27FC236}">
                  <a16:creationId xmlns:a16="http://schemas.microsoft.com/office/drawing/2014/main" id="{7E278528-C421-7DE0-FC64-3393B983D63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A0BDFA12-54E7-A1D1-CE81-B5247213B88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4264C896-7ADA-38D2-7E72-AFB25DEC3321}"/>
              </a:ext>
            </a:extLst>
          </p:cNvPr>
          <p:cNvGrpSpPr/>
          <p:nvPr/>
        </p:nvGrpSpPr>
        <p:grpSpPr>
          <a:xfrm>
            <a:off x="1056279" y="2883227"/>
            <a:ext cx="605382" cy="523650"/>
            <a:chOff x="0" y="0"/>
            <a:chExt cx="812800" cy="812800"/>
          </a:xfrm>
        </p:grpSpPr>
        <p:sp>
          <p:nvSpPr>
            <p:cNvPr id="11" name="Google Shape;162;p4">
              <a:extLst>
                <a:ext uri="{FF2B5EF4-FFF2-40B4-BE49-F238E27FC236}">
                  <a16:creationId xmlns:a16="http://schemas.microsoft.com/office/drawing/2014/main" id="{28993571-46EE-21B6-3BBE-617BED463F1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EE7785DD-DE17-14E1-CE58-57E678D8A93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161;p4">
            <a:extLst>
              <a:ext uri="{FF2B5EF4-FFF2-40B4-BE49-F238E27FC236}">
                <a16:creationId xmlns:a16="http://schemas.microsoft.com/office/drawing/2014/main" id="{9E7F0AEF-16A2-88F6-CD67-8A8C41983DE1}"/>
              </a:ext>
            </a:extLst>
          </p:cNvPr>
          <p:cNvGrpSpPr/>
          <p:nvPr/>
        </p:nvGrpSpPr>
        <p:grpSpPr>
          <a:xfrm>
            <a:off x="7864407" y="8379642"/>
            <a:ext cx="187289" cy="225336"/>
            <a:chOff x="0" y="0"/>
            <a:chExt cx="812800" cy="812800"/>
          </a:xfrm>
        </p:grpSpPr>
        <p:sp>
          <p:nvSpPr>
            <p:cNvPr id="40" name="Google Shape;162;p4">
              <a:extLst>
                <a:ext uri="{FF2B5EF4-FFF2-40B4-BE49-F238E27FC236}">
                  <a16:creationId xmlns:a16="http://schemas.microsoft.com/office/drawing/2014/main" id="{772A2218-62B3-F086-A20A-A64EEBB607F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p4">
              <a:extLst>
                <a:ext uri="{FF2B5EF4-FFF2-40B4-BE49-F238E27FC236}">
                  <a16:creationId xmlns:a16="http://schemas.microsoft.com/office/drawing/2014/main" id="{D82EB4FB-0E0E-138F-3FC2-04D661AC25A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161;p4">
            <a:extLst>
              <a:ext uri="{FF2B5EF4-FFF2-40B4-BE49-F238E27FC236}">
                <a16:creationId xmlns:a16="http://schemas.microsoft.com/office/drawing/2014/main" id="{892C1B40-C7B0-4FAE-9BEC-91F79547C2AE}"/>
              </a:ext>
            </a:extLst>
          </p:cNvPr>
          <p:cNvGrpSpPr/>
          <p:nvPr/>
        </p:nvGrpSpPr>
        <p:grpSpPr>
          <a:xfrm>
            <a:off x="1056279" y="3979524"/>
            <a:ext cx="605382" cy="523650"/>
            <a:chOff x="0" y="0"/>
            <a:chExt cx="812800" cy="812800"/>
          </a:xfrm>
        </p:grpSpPr>
        <p:sp>
          <p:nvSpPr>
            <p:cNvPr id="19" name="Google Shape;162;p4">
              <a:extLst>
                <a:ext uri="{FF2B5EF4-FFF2-40B4-BE49-F238E27FC236}">
                  <a16:creationId xmlns:a16="http://schemas.microsoft.com/office/drawing/2014/main" id="{C0F8FB9C-1ABB-429D-5F75-069C8E0F30F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CD9020DC-BF60-BF57-19D8-141E150C45E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 name="Google Shape;161;p4">
            <a:extLst>
              <a:ext uri="{FF2B5EF4-FFF2-40B4-BE49-F238E27FC236}">
                <a16:creationId xmlns:a16="http://schemas.microsoft.com/office/drawing/2014/main" id="{440CFA17-7067-F04B-EB0B-8F58C214DF3D}"/>
              </a:ext>
            </a:extLst>
          </p:cNvPr>
          <p:cNvGrpSpPr/>
          <p:nvPr/>
        </p:nvGrpSpPr>
        <p:grpSpPr>
          <a:xfrm>
            <a:off x="1103924" y="5103022"/>
            <a:ext cx="605382" cy="523650"/>
            <a:chOff x="0" y="0"/>
            <a:chExt cx="812800" cy="812800"/>
          </a:xfrm>
        </p:grpSpPr>
        <p:sp>
          <p:nvSpPr>
            <p:cNvPr id="25" name="Google Shape;162;p4">
              <a:extLst>
                <a:ext uri="{FF2B5EF4-FFF2-40B4-BE49-F238E27FC236}">
                  <a16:creationId xmlns:a16="http://schemas.microsoft.com/office/drawing/2014/main" id="{E503FB74-1392-0B85-A28C-42E4463B01C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p4">
              <a:extLst>
                <a:ext uri="{FF2B5EF4-FFF2-40B4-BE49-F238E27FC236}">
                  <a16:creationId xmlns:a16="http://schemas.microsoft.com/office/drawing/2014/main" id="{C612EEC8-AE63-903F-6438-62D28491A02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7" name="Google Shape;161;p4">
            <a:extLst>
              <a:ext uri="{FF2B5EF4-FFF2-40B4-BE49-F238E27FC236}">
                <a16:creationId xmlns:a16="http://schemas.microsoft.com/office/drawing/2014/main" id="{EDAE15E8-8F6C-2B4D-1A99-386276B92A22}"/>
              </a:ext>
            </a:extLst>
          </p:cNvPr>
          <p:cNvGrpSpPr/>
          <p:nvPr/>
        </p:nvGrpSpPr>
        <p:grpSpPr>
          <a:xfrm>
            <a:off x="1059523" y="6199319"/>
            <a:ext cx="605382" cy="523650"/>
            <a:chOff x="0" y="0"/>
            <a:chExt cx="812800" cy="812800"/>
          </a:xfrm>
        </p:grpSpPr>
        <p:sp>
          <p:nvSpPr>
            <p:cNvPr id="28" name="Google Shape;162;p4">
              <a:extLst>
                <a:ext uri="{FF2B5EF4-FFF2-40B4-BE49-F238E27FC236}">
                  <a16:creationId xmlns:a16="http://schemas.microsoft.com/office/drawing/2014/main" id="{0D843F23-6071-B79F-BD5A-E55C83CE9C9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p4">
              <a:extLst>
                <a:ext uri="{FF2B5EF4-FFF2-40B4-BE49-F238E27FC236}">
                  <a16:creationId xmlns:a16="http://schemas.microsoft.com/office/drawing/2014/main" id="{4A4CC4D2-5D18-7EA8-3777-3E04F0F4AFB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7801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FF588159-DB71-E7FE-2111-7FF0D346CC3A}"/>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00AC8818-3511-E86F-A061-AA8237260186}"/>
              </a:ext>
            </a:extLst>
          </p:cNvPr>
          <p:cNvSpPr txBox="1"/>
          <p:nvPr/>
        </p:nvSpPr>
        <p:spPr>
          <a:xfrm>
            <a:off x="1722300" y="620668"/>
            <a:ext cx="17098784" cy="8995597"/>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Understand the </a:t>
            </a:r>
            <a:r>
              <a:rPr lang="en-GB" sz="2400" b="1" kern="100" dirty="0">
                <a:effectLst/>
                <a:latin typeface="Aptos" panose="020B0004020202020204" pitchFamily="34" charset="0"/>
                <a:ea typeface="Aptos" panose="020B0004020202020204" pitchFamily="34" charset="0"/>
                <a:cs typeface="Times New Roman" panose="02020603050405020304" pitchFamily="18" charset="0"/>
              </a:rPr>
              <a:t>Recruitment Stages</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2400" b="1" dirty="0">
                <a:solidFill>
                  <a:schemeClr val="bg1"/>
                </a:solidFill>
                <a:effectLst/>
                <a:latin typeface="+mj-lt"/>
                <a:ea typeface="Aptos" panose="020B0004020202020204" pitchFamily="34" charset="0"/>
                <a:cs typeface="Times New Roman" panose="02020603050405020304" pitchFamily="18" charset="0"/>
              </a:rPr>
              <a:t>Understand the Recruitment Stages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Familiarize yourself with the typical steps in a recruitment process: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Application Submission:</a:t>
            </a:r>
            <a:r>
              <a:rPr lang="en-GB" sz="2400" kern="100" dirty="0">
                <a:solidFill>
                  <a:schemeClr val="bg1"/>
                </a:solidFill>
                <a:effectLst/>
                <a:latin typeface="+mj-lt"/>
                <a:ea typeface="Aptos" panose="020B0004020202020204" pitchFamily="34" charset="0"/>
                <a:cs typeface="Times New Roman" panose="02020603050405020304" pitchFamily="18" charset="0"/>
              </a:rPr>
              <a:t> Tailor your CV and cover letter for each role.</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Screening:</a:t>
            </a:r>
            <a:r>
              <a:rPr lang="en-GB" sz="2400" kern="100" dirty="0">
                <a:solidFill>
                  <a:schemeClr val="bg1"/>
                </a:solidFill>
                <a:effectLst/>
                <a:latin typeface="+mj-lt"/>
                <a:ea typeface="Aptos" panose="020B0004020202020204" pitchFamily="34" charset="0"/>
                <a:cs typeface="Times New Roman" panose="02020603050405020304" pitchFamily="18" charset="0"/>
              </a:rPr>
              <a:t> Be ready for online assessments or phone interviews.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Interview Rounds:</a:t>
            </a:r>
            <a:r>
              <a:rPr lang="en-GB" sz="2400" kern="100" dirty="0">
                <a:solidFill>
                  <a:schemeClr val="bg1"/>
                </a:solidFill>
                <a:effectLst/>
                <a:latin typeface="+mj-lt"/>
                <a:ea typeface="Aptos" panose="020B0004020202020204" pitchFamily="34" charset="0"/>
                <a:cs typeface="Times New Roman" panose="02020603050405020304" pitchFamily="18" charset="0"/>
              </a:rPr>
              <a:t> Expect technical, </a:t>
            </a:r>
            <a:r>
              <a:rPr lang="en-GB" sz="2400" kern="100" dirty="0" err="1">
                <a:solidFill>
                  <a:schemeClr val="bg1"/>
                </a:solidFill>
                <a:effectLst/>
                <a:latin typeface="+mj-lt"/>
                <a:ea typeface="Aptos" panose="020B0004020202020204" pitchFamily="34" charset="0"/>
                <a:cs typeface="Times New Roman" panose="02020603050405020304" pitchFamily="18" charset="0"/>
              </a:rPr>
              <a:t>behavioral</a:t>
            </a:r>
            <a:r>
              <a:rPr lang="en-GB" sz="2400" kern="100" dirty="0">
                <a:solidFill>
                  <a:schemeClr val="bg1"/>
                </a:solidFill>
                <a:effectLst/>
                <a:latin typeface="+mj-lt"/>
                <a:ea typeface="Aptos" panose="020B0004020202020204" pitchFamily="34" charset="0"/>
                <a:cs typeface="Times New Roman" panose="02020603050405020304" pitchFamily="18" charset="0"/>
              </a:rPr>
              <a:t>, and cultural fit evaluations.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Offer Negotiation:</a:t>
            </a:r>
            <a:r>
              <a:rPr lang="en-GB" sz="2400" kern="100" dirty="0">
                <a:solidFill>
                  <a:schemeClr val="bg1"/>
                </a:solidFill>
                <a:effectLst/>
                <a:latin typeface="+mj-lt"/>
                <a:ea typeface="Aptos" panose="020B0004020202020204" pitchFamily="34" charset="0"/>
                <a:cs typeface="Times New Roman" panose="02020603050405020304" pitchFamily="18" charset="0"/>
              </a:rPr>
              <a:t> Know your value and be prepared to negotiate salary and benefits.</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Research the Company</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Visit the company’s website and LinkedIn page.</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Understand their mission, values, and recent achievements.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Familiarize yourself with their products or services and identify how your skills align.</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3. Prepare for Interviews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Technical Interviews:</a:t>
            </a:r>
            <a:r>
              <a:rPr lang="en-GB" sz="2400" kern="100" dirty="0">
                <a:solidFill>
                  <a:schemeClr val="bg1"/>
                </a:solidFill>
                <a:effectLst/>
                <a:latin typeface="+mj-lt"/>
                <a:ea typeface="Aptos" panose="020B0004020202020204" pitchFamily="34" charset="0"/>
                <a:cs typeface="Times New Roman" panose="02020603050405020304" pitchFamily="18" charset="0"/>
              </a:rPr>
              <a:t> Practice coding challenges, problem-solving tasks, or case studies relevant to the role.</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err="1">
                <a:solidFill>
                  <a:schemeClr val="bg1"/>
                </a:solidFill>
                <a:effectLst/>
                <a:latin typeface="+mj-lt"/>
                <a:ea typeface="Aptos" panose="020B0004020202020204" pitchFamily="34" charset="0"/>
                <a:cs typeface="Times New Roman" panose="02020603050405020304" pitchFamily="18" charset="0"/>
              </a:rPr>
              <a:t>Behavioral</a:t>
            </a:r>
            <a:r>
              <a:rPr lang="en-GB" sz="2400" b="1" kern="100" dirty="0">
                <a:solidFill>
                  <a:schemeClr val="bg1"/>
                </a:solidFill>
                <a:effectLst/>
                <a:latin typeface="+mj-lt"/>
                <a:ea typeface="Aptos" panose="020B0004020202020204" pitchFamily="34" charset="0"/>
                <a:cs typeface="Times New Roman" panose="02020603050405020304" pitchFamily="18" charset="0"/>
              </a:rPr>
              <a:t> Interviews:</a:t>
            </a:r>
            <a:r>
              <a:rPr lang="en-GB" sz="2400" kern="100" dirty="0">
                <a:solidFill>
                  <a:schemeClr val="bg1"/>
                </a:solidFill>
                <a:effectLst/>
                <a:latin typeface="+mj-lt"/>
                <a:ea typeface="Aptos" panose="020B0004020202020204" pitchFamily="34" charset="0"/>
                <a:cs typeface="Times New Roman" panose="02020603050405020304" pitchFamily="18" charset="0"/>
              </a:rPr>
              <a:t> Use the STAR method (Situation, Task, Action, Result) to structure answers.</a:t>
            </a: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Cultural Fit Interviews:</a:t>
            </a:r>
            <a:r>
              <a:rPr lang="en-GB" sz="2400" kern="100" dirty="0">
                <a:solidFill>
                  <a:schemeClr val="bg1"/>
                </a:solidFill>
                <a:effectLst/>
                <a:latin typeface="+mj-lt"/>
                <a:ea typeface="Aptos" panose="020B0004020202020204" pitchFamily="34" charset="0"/>
                <a:cs typeface="Times New Roman" panose="02020603050405020304" pitchFamily="18" charset="0"/>
              </a:rPr>
              <a:t> Show enthusiasm for the company and demonstrate alignment with its values.</a:t>
            </a:r>
          </a:p>
        </p:txBody>
      </p:sp>
      <p:sp>
        <p:nvSpPr>
          <p:cNvPr id="2" name="Text Box 1">
            <a:extLst>
              <a:ext uri="{FF2B5EF4-FFF2-40B4-BE49-F238E27FC236}">
                <a16:creationId xmlns:a16="http://schemas.microsoft.com/office/drawing/2014/main" id="{1AD188C6-1C23-B4B3-8FE8-6CBF70651DE0}"/>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Tips for Managing Recruitment Processes as a Candidate</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65C1494D-B867-93F0-2EC6-FE74C2D4C864}"/>
              </a:ext>
            </a:extLst>
          </p:cNvPr>
          <p:cNvGrpSpPr/>
          <p:nvPr/>
        </p:nvGrpSpPr>
        <p:grpSpPr>
          <a:xfrm>
            <a:off x="1018943" y="1495760"/>
            <a:ext cx="480951" cy="377286"/>
            <a:chOff x="0" y="0"/>
            <a:chExt cx="812800" cy="812800"/>
          </a:xfrm>
        </p:grpSpPr>
        <p:sp>
          <p:nvSpPr>
            <p:cNvPr id="8" name="Google Shape;207;p15">
              <a:extLst>
                <a:ext uri="{FF2B5EF4-FFF2-40B4-BE49-F238E27FC236}">
                  <a16:creationId xmlns:a16="http://schemas.microsoft.com/office/drawing/2014/main" id="{557A8958-C245-D50A-D636-0E5BD4803FB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33F6632C-FEF7-1FF0-54D6-4E5D0087252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2873D6F0-EE01-CC1E-C3EB-E060559391B7}"/>
              </a:ext>
            </a:extLst>
          </p:cNvPr>
          <p:cNvGrpSpPr/>
          <p:nvPr/>
        </p:nvGrpSpPr>
        <p:grpSpPr>
          <a:xfrm>
            <a:off x="1499894" y="2491592"/>
            <a:ext cx="187289" cy="225336"/>
            <a:chOff x="0" y="0"/>
            <a:chExt cx="812800" cy="812800"/>
          </a:xfrm>
        </p:grpSpPr>
        <p:sp>
          <p:nvSpPr>
            <p:cNvPr id="11" name="Google Shape;162;p4">
              <a:extLst>
                <a:ext uri="{FF2B5EF4-FFF2-40B4-BE49-F238E27FC236}">
                  <a16:creationId xmlns:a16="http://schemas.microsoft.com/office/drawing/2014/main" id="{93E358AA-C745-267D-85FA-2D18E0B40D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D12A4717-F1D0-BC7E-8B2E-B44D54788D6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DD58ECDF-D23E-716A-1956-72EE7AA24E7F}"/>
              </a:ext>
            </a:extLst>
          </p:cNvPr>
          <p:cNvGrpSpPr/>
          <p:nvPr/>
        </p:nvGrpSpPr>
        <p:grpSpPr>
          <a:xfrm>
            <a:off x="1519085" y="3058233"/>
            <a:ext cx="187289" cy="225336"/>
            <a:chOff x="0" y="0"/>
            <a:chExt cx="812800" cy="812800"/>
          </a:xfrm>
        </p:grpSpPr>
        <p:sp>
          <p:nvSpPr>
            <p:cNvPr id="14" name="Google Shape;162;p4">
              <a:extLst>
                <a:ext uri="{FF2B5EF4-FFF2-40B4-BE49-F238E27FC236}">
                  <a16:creationId xmlns:a16="http://schemas.microsoft.com/office/drawing/2014/main" id="{EF06E36A-9440-325A-BAB3-CA691929A06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BAF34219-CCB2-D170-EEFA-F162E1F7D5D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F6C1B133-1B87-DF6D-824E-05D53A6ABD30}"/>
              </a:ext>
            </a:extLst>
          </p:cNvPr>
          <p:cNvGrpSpPr/>
          <p:nvPr/>
        </p:nvGrpSpPr>
        <p:grpSpPr>
          <a:xfrm>
            <a:off x="1652065" y="7965686"/>
            <a:ext cx="187289" cy="225336"/>
            <a:chOff x="0" y="0"/>
            <a:chExt cx="812800" cy="812800"/>
          </a:xfrm>
        </p:grpSpPr>
        <p:sp>
          <p:nvSpPr>
            <p:cNvPr id="17" name="Google Shape;162;p4">
              <a:extLst>
                <a:ext uri="{FF2B5EF4-FFF2-40B4-BE49-F238E27FC236}">
                  <a16:creationId xmlns:a16="http://schemas.microsoft.com/office/drawing/2014/main" id="{062F71EA-2A6E-9130-63FE-015AABC642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E39FEF7F-0E16-2319-FC01-5AD1509C5A2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BAE6E734-6DBD-29CC-9E2D-17726B85C069}"/>
              </a:ext>
            </a:extLst>
          </p:cNvPr>
          <p:cNvGrpSpPr/>
          <p:nvPr/>
        </p:nvGrpSpPr>
        <p:grpSpPr>
          <a:xfrm>
            <a:off x="1619877" y="5526261"/>
            <a:ext cx="187289" cy="225336"/>
            <a:chOff x="0" y="0"/>
            <a:chExt cx="812800" cy="812800"/>
          </a:xfrm>
        </p:grpSpPr>
        <p:sp>
          <p:nvSpPr>
            <p:cNvPr id="23" name="Google Shape;162;p4">
              <a:extLst>
                <a:ext uri="{FF2B5EF4-FFF2-40B4-BE49-F238E27FC236}">
                  <a16:creationId xmlns:a16="http://schemas.microsoft.com/office/drawing/2014/main" id="{1D6E8D74-6CC3-998F-5E9D-1293E45008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51489F7D-F5FE-558C-D465-F0D990EAB3B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56FA39B0-5F2B-B2BB-5EFA-B319540ACFA5}"/>
              </a:ext>
            </a:extLst>
          </p:cNvPr>
          <p:cNvGrpSpPr/>
          <p:nvPr/>
        </p:nvGrpSpPr>
        <p:grpSpPr>
          <a:xfrm>
            <a:off x="1637435" y="6061591"/>
            <a:ext cx="187289" cy="225336"/>
            <a:chOff x="0" y="0"/>
            <a:chExt cx="812800" cy="812800"/>
          </a:xfrm>
        </p:grpSpPr>
        <p:sp>
          <p:nvSpPr>
            <p:cNvPr id="26" name="Google Shape;162;p4">
              <a:extLst>
                <a:ext uri="{FF2B5EF4-FFF2-40B4-BE49-F238E27FC236}">
                  <a16:creationId xmlns:a16="http://schemas.microsoft.com/office/drawing/2014/main" id="{6A3DC304-95BF-C2FD-320F-ECAC23A1DD1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17179CB1-CC96-3BD2-5C2A-C64725F2F34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161;p4">
            <a:extLst>
              <a:ext uri="{FF2B5EF4-FFF2-40B4-BE49-F238E27FC236}">
                <a16:creationId xmlns:a16="http://schemas.microsoft.com/office/drawing/2014/main" id="{9E2A4FAB-A7FB-9DB3-129C-918E9FFA1DF4}"/>
              </a:ext>
            </a:extLst>
          </p:cNvPr>
          <p:cNvGrpSpPr/>
          <p:nvPr/>
        </p:nvGrpSpPr>
        <p:grpSpPr>
          <a:xfrm>
            <a:off x="1544852" y="3554181"/>
            <a:ext cx="187289" cy="225336"/>
            <a:chOff x="0" y="0"/>
            <a:chExt cx="812800" cy="812800"/>
          </a:xfrm>
        </p:grpSpPr>
        <p:sp>
          <p:nvSpPr>
            <p:cNvPr id="4" name="Google Shape;162;p4">
              <a:extLst>
                <a:ext uri="{FF2B5EF4-FFF2-40B4-BE49-F238E27FC236}">
                  <a16:creationId xmlns:a16="http://schemas.microsoft.com/office/drawing/2014/main" id="{70127A78-DA73-31C7-DFAA-C9D6429E7FE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3;p4">
              <a:extLst>
                <a:ext uri="{FF2B5EF4-FFF2-40B4-BE49-F238E27FC236}">
                  <a16:creationId xmlns:a16="http://schemas.microsoft.com/office/drawing/2014/main" id="{B0269A4F-AD16-E608-F8F6-41DADBB5412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E65BF8CB-376A-20DC-48F3-063C10E39A30}"/>
              </a:ext>
            </a:extLst>
          </p:cNvPr>
          <p:cNvGrpSpPr/>
          <p:nvPr/>
        </p:nvGrpSpPr>
        <p:grpSpPr>
          <a:xfrm>
            <a:off x="1568016" y="3934867"/>
            <a:ext cx="187289" cy="225336"/>
            <a:chOff x="0" y="0"/>
            <a:chExt cx="812800" cy="812800"/>
          </a:xfrm>
        </p:grpSpPr>
        <p:sp>
          <p:nvSpPr>
            <p:cNvPr id="19" name="Google Shape;162;p4">
              <a:extLst>
                <a:ext uri="{FF2B5EF4-FFF2-40B4-BE49-F238E27FC236}">
                  <a16:creationId xmlns:a16="http://schemas.microsoft.com/office/drawing/2014/main" id="{EB920D41-076F-4796-5487-E6F292524A4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BC4EFE70-D059-CA42-9668-96C2CD00A40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4ADB49E1-F8B0-C60A-0D03-2156443D43E9}"/>
              </a:ext>
            </a:extLst>
          </p:cNvPr>
          <p:cNvGrpSpPr/>
          <p:nvPr/>
        </p:nvGrpSpPr>
        <p:grpSpPr>
          <a:xfrm>
            <a:off x="973854" y="4936456"/>
            <a:ext cx="480951" cy="377286"/>
            <a:chOff x="0" y="0"/>
            <a:chExt cx="812800" cy="812800"/>
          </a:xfrm>
        </p:grpSpPr>
        <p:sp>
          <p:nvSpPr>
            <p:cNvPr id="28" name="Google Shape;207;p15">
              <a:extLst>
                <a:ext uri="{FF2B5EF4-FFF2-40B4-BE49-F238E27FC236}">
                  <a16:creationId xmlns:a16="http://schemas.microsoft.com/office/drawing/2014/main" id="{72DE4CA3-461D-FF39-56C5-2DA5B5AE804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24236EBE-0642-BA2B-A249-A91FFE8073F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161;p4">
            <a:extLst>
              <a:ext uri="{FF2B5EF4-FFF2-40B4-BE49-F238E27FC236}">
                <a16:creationId xmlns:a16="http://schemas.microsoft.com/office/drawing/2014/main" id="{6CDAB030-1620-03CC-2FC5-B63F8973ECDA}"/>
              </a:ext>
            </a:extLst>
          </p:cNvPr>
          <p:cNvGrpSpPr/>
          <p:nvPr/>
        </p:nvGrpSpPr>
        <p:grpSpPr>
          <a:xfrm>
            <a:off x="1669624" y="6460733"/>
            <a:ext cx="187289" cy="225336"/>
            <a:chOff x="0" y="0"/>
            <a:chExt cx="812800" cy="812800"/>
          </a:xfrm>
        </p:grpSpPr>
        <p:sp>
          <p:nvSpPr>
            <p:cNvPr id="31" name="Google Shape;162;p4">
              <a:extLst>
                <a:ext uri="{FF2B5EF4-FFF2-40B4-BE49-F238E27FC236}">
                  <a16:creationId xmlns:a16="http://schemas.microsoft.com/office/drawing/2014/main" id="{8F661D06-9595-C10F-8164-C2508266C12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4">
              <a:extLst>
                <a:ext uri="{FF2B5EF4-FFF2-40B4-BE49-F238E27FC236}">
                  <a16:creationId xmlns:a16="http://schemas.microsoft.com/office/drawing/2014/main" id="{55D88728-A52F-F2BD-4613-B2C50BF4A56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 name="Google Shape;161;p4">
            <a:extLst>
              <a:ext uri="{FF2B5EF4-FFF2-40B4-BE49-F238E27FC236}">
                <a16:creationId xmlns:a16="http://schemas.microsoft.com/office/drawing/2014/main" id="{E4855E83-686C-F0A1-F0F9-B2392F46BF08}"/>
              </a:ext>
            </a:extLst>
          </p:cNvPr>
          <p:cNvGrpSpPr/>
          <p:nvPr/>
        </p:nvGrpSpPr>
        <p:grpSpPr>
          <a:xfrm>
            <a:off x="1658643" y="8415461"/>
            <a:ext cx="187289" cy="225336"/>
            <a:chOff x="0" y="0"/>
            <a:chExt cx="812800" cy="812800"/>
          </a:xfrm>
        </p:grpSpPr>
        <p:sp>
          <p:nvSpPr>
            <p:cNvPr id="34" name="Google Shape;162;p4">
              <a:extLst>
                <a:ext uri="{FF2B5EF4-FFF2-40B4-BE49-F238E27FC236}">
                  <a16:creationId xmlns:a16="http://schemas.microsoft.com/office/drawing/2014/main" id="{7E0C6984-258E-7683-F6B7-EF3CCE266C5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p4">
              <a:extLst>
                <a:ext uri="{FF2B5EF4-FFF2-40B4-BE49-F238E27FC236}">
                  <a16:creationId xmlns:a16="http://schemas.microsoft.com/office/drawing/2014/main" id="{95BAAC0A-CC39-2B6A-B714-1DB8EC90EBB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 name="Google Shape;161;p4">
            <a:extLst>
              <a:ext uri="{FF2B5EF4-FFF2-40B4-BE49-F238E27FC236}">
                <a16:creationId xmlns:a16="http://schemas.microsoft.com/office/drawing/2014/main" id="{0FA67EFB-C121-271F-C723-2994C046FB64}"/>
              </a:ext>
            </a:extLst>
          </p:cNvPr>
          <p:cNvGrpSpPr/>
          <p:nvPr/>
        </p:nvGrpSpPr>
        <p:grpSpPr>
          <a:xfrm>
            <a:off x="1641084" y="8940994"/>
            <a:ext cx="187289" cy="225336"/>
            <a:chOff x="0" y="0"/>
            <a:chExt cx="812800" cy="812800"/>
          </a:xfrm>
        </p:grpSpPr>
        <p:sp>
          <p:nvSpPr>
            <p:cNvPr id="37" name="Google Shape;162;p4">
              <a:extLst>
                <a:ext uri="{FF2B5EF4-FFF2-40B4-BE49-F238E27FC236}">
                  <a16:creationId xmlns:a16="http://schemas.microsoft.com/office/drawing/2014/main" id="{8F329D94-B3A0-D424-373B-DBB9A21E6FE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p4">
              <a:extLst>
                <a:ext uri="{FF2B5EF4-FFF2-40B4-BE49-F238E27FC236}">
                  <a16:creationId xmlns:a16="http://schemas.microsoft.com/office/drawing/2014/main" id="{1F23088F-EFFB-2F6D-7A20-2224F475F51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05033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FCEFC22B-8B4E-71F9-9534-8692D38947F8}"/>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5B42FB94-5303-EF35-FFF6-31274CBD1748}"/>
              </a:ext>
            </a:extLst>
          </p:cNvPr>
          <p:cNvSpPr txBox="1"/>
          <p:nvPr/>
        </p:nvSpPr>
        <p:spPr>
          <a:xfrm>
            <a:off x="1676201" y="1120670"/>
            <a:ext cx="17098784" cy="8995597"/>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 </a:t>
            </a:r>
            <a:r>
              <a:rPr lang="en-GB" sz="24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Maintain Professional Communication</a:t>
            </a:r>
            <a:endParaRPr lang="en-GB"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Respond promptly to recruiter emails or messages.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Use formal and polite language in all interactions.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Ask questions to show interest and clarify expectations.</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Stay Organized</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Keep a record of job applications, deadlines, and interview dates.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Use tools like Trello or a simple spreadsheet to track progress.</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Demonstrate Enthusiasm</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Show genuine interest in the role during interviews.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Highlight how the position aligns with your career goals and aspirations.</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latin typeface="+mj-lt"/>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Handle Rejection Gracefully</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If rejected, politely thank the recruiter for the opportunity.</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Request feedback to improve your performance in future applications.</a:t>
            </a:r>
          </a:p>
          <a:p>
            <a:pPr>
              <a:lnSpc>
                <a:spcPct val="107000"/>
              </a:lnSpc>
              <a:spcAft>
                <a:spcPts val="800"/>
              </a:spcAft>
            </a:pP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81DB0D7E-028D-DABC-EC39-EA668512ACE9}"/>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Tips for Managing Recruitment Processes as a Candidate</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4BE3E6DD-2D6A-06DE-7BD7-D7E781F0B478}"/>
              </a:ext>
            </a:extLst>
          </p:cNvPr>
          <p:cNvGrpSpPr/>
          <p:nvPr/>
        </p:nvGrpSpPr>
        <p:grpSpPr>
          <a:xfrm>
            <a:off x="1018943" y="1495760"/>
            <a:ext cx="480951" cy="377286"/>
            <a:chOff x="0" y="0"/>
            <a:chExt cx="812800" cy="812800"/>
          </a:xfrm>
        </p:grpSpPr>
        <p:sp>
          <p:nvSpPr>
            <p:cNvPr id="8" name="Google Shape;207;p15">
              <a:extLst>
                <a:ext uri="{FF2B5EF4-FFF2-40B4-BE49-F238E27FC236}">
                  <a16:creationId xmlns:a16="http://schemas.microsoft.com/office/drawing/2014/main" id="{B192E7A0-61C6-7293-B610-71FEA11A70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187FF2E9-86BC-655F-11D8-B5F6BEF78FD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90BBAEFE-7B3B-21D2-C583-A889F1B08756}"/>
              </a:ext>
            </a:extLst>
          </p:cNvPr>
          <p:cNvGrpSpPr/>
          <p:nvPr/>
        </p:nvGrpSpPr>
        <p:grpSpPr>
          <a:xfrm>
            <a:off x="1644101" y="2032983"/>
            <a:ext cx="187289" cy="225336"/>
            <a:chOff x="0" y="0"/>
            <a:chExt cx="812800" cy="812800"/>
          </a:xfrm>
        </p:grpSpPr>
        <p:sp>
          <p:nvSpPr>
            <p:cNvPr id="11" name="Google Shape;162;p4">
              <a:extLst>
                <a:ext uri="{FF2B5EF4-FFF2-40B4-BE49-F238E27FC236}">
                  <a16:creationId xmlns:a16="http://schemas.microsoft.com/office/drawing/2014/main" id="{E8F95FED-9ACE-444B-C040-EAE24D833E4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BCFAFD57-9187-622E-F4AC-CD1996D5E37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1A894358-75A3-65D4-F705-6EFA2F5D612A}"/>
              </a:ext>
            </a:extLst>
          </p:cNvPr>
          <p:cNvGrpSpPr/>
          <p:nvPr/>
        </p:nvGrpSpPr>
        <p:grpSpPr>
          <a:xfrm>
            <a:off x="1676202" y="2542461"/>
            <a:ext cx="187289" cy="225336"/>
            <a:chOff x="0" y="0"/>
            <a:chExt cx="812800" cy="812800"/>
          </a:xfrm>
        </p:grpSpPr>
        <p:sp>
          <p:nvSpPr>
            <p:cNvPr id="14" name="Google Shape;162;p4">
              <a:extLst>
                <a:ext uri="{FF2B5EF4-FFF2-40B4-BE49-F238E27FC236}">
                  <a16:creationId xmlns:a16="http://schemas.microsoft.com/office/drawing/2014/main" id="{F1DCB58E-45DE-75CD-11DC-CADF9AAE237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92757503-BB53-6EC0-5043-A89EFBF3C2D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9032A106-597F-B352-D800-80D06C7903FE}"/>
              </a:ext>
            </a:extLst>
          </p:cNvPr>
          <p:cNvGrpSpPr/>
          <p:nvPr/>
        </p:nvGrpSpPr>
        <p:grpSpPr>
          <a:xfrm>
            <a:off x="1634506" y="4951600"/>
            <a:ext cx="187289" cy="225336"/>
            <a:chOff x="0" y="0"/>
            <a:chExt cx="812800" cy="812800"/>
          </a:xfrm>
        </p:grpSpPr>
        <p:sp>
          <p:nvSpPr>
            <p:cNvPr id="23" name="Google Shape;162;p4">
              <a:extLst>
                <a:ext uri="{FF2B5EF4-FFF2-40B4-BE49-F238E27FC236}">
                  <a16:creationId xmlns:a16="http://schemas.microsoft.com/office/drawing/2014/main" id="{42414FDD-0842-5365-1D92-D3F0B02862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90112939-6274-2413-1F70-6736FFC8021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7B65A09E-CED6-B31C-D199-EC0EE494125E}"/>
              </a:ext>
            </a:extLst>
          </p:cNvPr>
          <p:cNvGrpSpPr/>
          <p:nvPr/>
        </p:nvGrpSpPr>
        <p:grpSpPr>
          <a:xfrm>
            <a:off x="1652105" y="6914575"/>
            <a:ext cx="187289" cy="225336"/>
            <a:chOff x="0" y="0"/>
            <a:chExt cx="812800" cy="812800"/>
          </a:xfrm>
        </p:grpSpPr>
        <p:sp>
          <p:nvSpPr>
            <p:cNvPr id="26" name="Google Shape;162;p4">
              <a:extLst>
                <a:ext uri="{FF2B5EF4-FFF2-40B4-BE49-F238E27FC236}">
                  <a16:creationId xmlns:a16="http://schemas.microsoft.com/office/drawing/2014/main" id="{CCB0EF80-CEF4-E8D4-9EC2-BB556C84046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B2A92A7E-EA37-FD4A-6A3F-B61DD4E4A03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161;p4">
            <a:extLst>
              <a:ext uri="{FF2B5EF4-FFF2-40B4-BE49-F238E27FC236}">
                <a16:creationId xmlns:a16="http://schemas.microsoft.com/office/drawing/2014/main" id="{6D82F2CD-147C-E836-8567-2C59B7B68DA9}"/>
              </a:ext>
            </a:extLst>
          </p:cNvPr>
          <p:cNvGrpSpPr/>
          <p:nvPr/>
        </p:nvGrpSpPr>
        <p:grpSpPr>
          <a:xfrm>
            <a:off x="1676448" y="2977927"/>
            <a:ext cx="187289" cy="225336"/>
            <a:chOff x="0" y="0"/>
            <a:chExt cx="812800" cy="812800"/>
          </a:xfrm>
        </p:grpSpPr>
        <p:sp>
          <p:nvSpPr>
            <p:cNvPr id="4" name="Google Shape;162;p4">
              <a:extLst>
                <a:ext uri="{FF2B5EF4-FFF2-40B4-BE49-F238E27FC236}">
                  <a16:creationId xmlns:a16="http://schemas.microsoft.com/office/drawing/2014/main" id="{1F4FD98F-1110-92E7-1E74-5D347D8C2D0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3;p4">
              <a:extLst>
                <a:ext uri="{FF2B5EF4-FFF2-40B4-BE49-F238E27FC236}">
                  <a16:creationId xmlns:a16="http://schemas.microsoft.com/office/drawing/2014/main" id="{FD29A53E-B9DC-08A7-4836-9E6C9AB406B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1ECFE68B-C9E7-4887-3217-CB2E374B6EFE}"/>
              </a:ext>
            </a:extLst>
          </p:cNvPr>
          <p:cNvGrpSpPr/>
          <p:nvPr/>
        </p:nvGrpSpPr>
        <p:grpSpPr>
          <a:xfrm>
            <a:off x="1641084" y="4407091"/>
            <a:ext cx="187289" cy="225336"/>
            <a:chOff x="0" y="0"/>
            <a:chExt cx="812800" cy="812800"/>
          </a:xfrm>
        </p:grpSpPr>
        <p:sp>
          <p:nvSpPr>
            <p:cNvPr id="19" name="Google Shape;162;p4">
              <a:extLst>
                <a:ext uri="{FF2B5EF4-FFF2-40B4-BE49-F238E27FC236}">
                  <a16:creationId xmlns:a16="http://schemas.microsoft.com/office/drawing/2014/main" id="{E6B1D9D0-98C1-4D31-4238-66465B0C76E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D13E2765-B3DD-C981-30F3-25A79B0A54D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55E11F70-02BF-95EF-5019-ECD74106918F}"/>
              </a:ext>
            </a:extLst>
          </p:cNvPr>
          <p:cNvGrpSpPr/>
          <p:nvPr/>
        </p:nvGrpSpPr>
        <p:grpSpPr>
          <a:xfrm>
            <a:off x="988062" y="3844595"/>
            <a:ext cx="480951" cy="377286"/>
            <a:chOff x="0" y="0"/>
            <a:chExt cx="812800" cy="812800"/>
          </a:xfrm>
        </p:grpSpPr>
        <p:sp>
          <p:nvSpPr>
            <p:cNvPr id="28" name="Google Shape;207;p15">
              <a:extLst>
                <a:ext uri="{FF2B5EF4-FFF2-40B4-BE49-F238E27FC236}">
                  <a16:creationId xmlns:a16="http://schemas.microsoft.com/office/drawing/2014/main" id="{D16480DB-E677-1FF7-2C4B-94C07ED4C9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3ABC0F9C-BC55-7D77-F977-DFA57B2665D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161;p4">
            <a:extLst>
              <a:ext uri="{FF2B5EF4-FFF2-40B4-BE49-F238E27FC236}">
                <a16:creationId xmlns:a16="http://schemas.microsoft.com/office/drawing/2014/main" id="{BCD0D22D-2B0C-987A-E940-CC947B209A8D}"/>
              </a:ext>
            </a:extLst>
          </p:cNvPr>
          <p:cNvGrpSpPr/>
          <p:nvPr/>
        </p:nvGrpSpPr>
        <p:grpSpPr>
          <a:xfrm>
            <a:off x="1669624" y="6460733"/>
            <a:ext cx="187289" cy="225336"/>
            <a:chOff x="0" y="0"/>
            <a:chExt cx="812800" cy="812800"/>
          </a:xfrm>
        </p:grpSpPr>
        <p:sp>
          <p:nvSpPr>
            <p:cNvPr id="31" name="Google Shape;162;p4">
              <a:extLst>
                <a:ext uri="{FF2B5EF4-FFF2-40B4-BE49-F238E27FC236}">
                  <a16:creationId xmlns:a16="http://schemas.microsoft.com/office/drawing/2014/main" id="{D3F3A400-9A0E-23A8-80C6-C6CDEDEE805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4">
              <a:extLst>
                <a:ext uri="{FF2B5EF4-FFF2-40B4-BE49-F238E27FC236}">
                  <a16:creationId xmlns:a16="http://schemas.microsoft.com/office/drawing/2014/main" id="{0CBB8268-4C59-B30D-5354-A5AFE0916C0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 name="Google Shape;161;p4">
            <a:extLst>
              <a:ext uri="{FF2B5EF4-FFF2-40B4-BE49-F238E27FC236}">
                <a16:creationId xmlns:a16="http://schemas.microsoft.com/office/drawing/2014/main" id="{0DFDA0CC-7402-CBAA-E72D-F93181655AE3}"/>
              </a:ext>
            </a:extLst>
          </p:cNvPr>
          <p:cNvGrpSpPr/>
          <p:nvPr/>
        </p:nvGrpSpPr>
        <p:grpSpPr>
          <a:xfrm>
            <a:off x="1658643" y="8415461"/>
            <a:ext cx="187289" cy="225336"/>
            <a:chOff x="0" y="0"/>
            <a:chExt cx="812800" cy="812800"/>
          </a:xfrm>
        </p:grpSpPr>
        <p:sp>
          <p:nvSpPr>
            <p:cNvPr id="34" name="Google Shape;162;p4">
              <a:extLst>
                <a:ext uri="{FF2B5EF4-FFF2-40B4-BE49-F238E27FC236}">
                  <a16:creationId xmlns:a16="http://schemas.microsoft.com/office/drawing/2014/main" id="{7DEC0E62-B838-2B5F-D186-70C90689BED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p4">
              <a:extLst>
                <a:ext uri="{FF2B5EF4-FFF2-40B4-BE49-F238E27FC236}">
                  <a16:creationId xmlns:a16="http://schemas.microsoft.com/office/drawing/2014/main" id="{1D51E717-8C61-5804-7066-6652B214AFB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 name="Google Shape;161;p4">
            <a:extLst>
              <a:ext uri="{FF2B5EF4-FFF2-40B4-BE49-F238E27FC236}">
                <a16:creationId xmlns:a16="http://schemas.microsoft.com/office/drawing/2014/main" id="{0C12EBE6-6D1E-020E-6FFD-9023E8609F56}"/>
              </a:ext>
            </a:extLst>
          </p:cNvPr>
          <p:cNvGrpSpPr/>
          <p:nvPr/>
        </p:nvGrpSpPr>
        <p:grpSpPr>
          <a:xfrm>
            <a:off x="1641084" y="8940994"/>
            <a:ext cx="187289" cy="225336"/>
            <a:chOff x="0" y="0"/>
            <a:chExt cx="812800" cy="812800"/>
          </a:xfrm>
        </p:grpSpPr>
        <p:sp>
          <p:nvSpPr>
            <p:cNvPr id="37" name="Google Shape;162;p4">
              <a:extLst>
                <a:ext uri="{FF2B5EF4-FFF2-40B4-BE49-F238E27FC236}">
                  <a16:creationId xmlns:a16="http://schemas.microsoft.com/office/drawing/2014/main" id="{F30E894A-CE0F-6E4A-59DE-78CF749D2B7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p4">
              <a:extLst>
                <a:ext uri="{FF2B5EF4-FFF2-40B4-BE49-F238E27FC236}">
                  <a16:creationId xmlns:a16="http://schemas.microsoft.com/office/drawing/2014/main" id="{421DD883-C69D-4EC8-1FB0-7432464650B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206;p15">
            <a:extLst>
              <a:ext uri="{FF2B5EF4-FFF2-40B4-BE49-F238E27FC236}">
                <a16:creationId xmlns:a16="http://schemas.microsoft.com/office/drawing/2014/main" id="{763B8460-944C-B2E0-FEE0-12E94C8CDC20}"/>
              </a:ext>
            </a:extLst>
          </p:cNvPr>
          <p:cNvGrpSpPr/>
          <p:nvPr/>
        </p:nvGrpSpPr>
        <p:grpSpPr>
          <a:xfrm>
            <a:off x="1096710" y="5876477"/>
            <a:ext cx="480951" cy="377286"/>
            <a:chOff x="0" y="0"/>
            <a:chExt cx="812800" cy="812800"/>
          </a:xfrm>
        </p:grpSpPr>
        <p:sp>
          <p:nvSpPr>
            <p:cNvPr id="40" name="Google Shape;207;p15">
              <a:extLst>
                <a:ext uri="{FF2B5EF4-FFF2-40B4-BE49-F238E27FC236}">
                  <a16:creationId xmlns:a16="http://schemas.microsoft.com/office/drawing/2014/main" id="{8467C060-11A3-BB0D-4A31-E90FA9423CB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Google Shape;208;p15">
              <a:extLst>
                <a:ext uri="{FF2B5EF4-FFF2-40B4-BE49-F238E27FC236}">
                  <a16:creationId xmlns:a16="http://schemas.microsoft.com/office/drawing/2014/main" id="{386E6833-D602-C09E-3C0B-870F96F4B98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42" name="Google Shape;206;p15">
            <a:extLst>
              <a:ext uri="{FF2B5EF4-FFF2-40B4-BE49-F238E27FC236}">
                <a16:creationId xmlns:a16="http://schemas.microsoft.com/office/drawing/2014/main" id="{CB58B47E-7A6C-1990-B246-982BC264874C}"/>
              </a:ext>
            </a:extLst>
          </p:cNvPr>
          <p:cNvGrpSpPr/>
          <p:nvPr/>
        </p:nvGrpSpPr>
        <p:grpSpPr>
          <a:xfrm>
            <a:off x="1107096" y="7906328"/>
            <a:ext cx="480951" cy="377286"/>
            <a:chOff x="0" y="0"/>
            <a:chExt cx="812800" cy="812800"/>
          </a:xfrm>
        </p:grpSpPr>
        <p:sp>
          <p:nvSpPr>
            <p:cNvPr id="43" name="Google Shape;207;p15">
              <a:extLst>
                <a:ext uri="{FF2B5EF4-FFF2-40B4-BE49-F238E27FC236}">
                  <a16:creationId xmlns:a16="http://schemas.microsoft.com/office/drawing/2014/main" id="{31DA77BE-60A3-5AD4-CF96-6880959BA9E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4" name="Google Shape;208;p15">
              <a:extLst>
                <a:ext uri="{FF2B5EF4-FFF2-40B4-BE49-F238E27FC236}">
                  <a16:creationId xmlns:a16="http://schemas.microsoft.com/office/drawing/2014/main" id="{4F53FDEC-339C-A8E7-44CA-90ED1958703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63383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128"/>
        <p:cNvGrpSpPr/>
        <p:nvPr/>
      </p:nvGrpSpPr>
      <p:grpSpPr>
        <a:xfrm>
          <a:off x="0" y="0"/>
          <a:ext cx="0" cy="0"/>
          <a:chOff x="0" y="0"/>
          <a:chExt cx="0" cy="0"/>
        </a:xfrm>
      </p:grpSpPr>
      <p:sp>
        <p:nvSpPr>
          <p:cNvPr id="139" name="Google Shape;139;p3"/>
          <p:cNvSpPr txBox="1"/>
          <p:nvPr/>
        </p:nvSpPr>
        <p:spPr>
          <a:xfrm>
            <a:off x="3794240" y="697655"/>
            <a:ext cx="10679100" cy="102553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800" b="1" i="0" u="none" strike="noStrike" cap="none" dirty="0">
                <a:solidFill>
                  <a:srgbClr val="FFFFFF"/>
                </a:solidFill>
                <a:latin typeface="Arial" panose="020B0604020202020204"/>
                <a:ea typeface="Arial" panose="020B0604020202020204"/>
                <a:cs typeface="Arial" panose="020B0604020202020204"/>
                <a:sym typeface="Arial" panose="020B0604020202020204"/>
              </a:rPr>
              <a:t>What</a:t>
            </a:r>
            <a:r>
              <a:rPr lang="en-US" sz="4760" b="1" i="0" u="none" strike="noStrike" cap="none" dirty="0">
                <a:solidFill>
                  <a:srgbClr val="FFFFFF"/>
                </a:solidFill>
                <a:latin typeface="Arial" panose="020B0604020202020204"/>
                <a:ea typeface="Arial" panose="020B0604020202020204"/>
                <a:cs typeface="Arial" panose="020B0604020202020204"/>
                <a:sym typeface="Arial" panose="020B0604020202020204"/>
              </a:rPr>
              <a:t> is AI</a:t>
            </a:r>
          </a:p>
        </p:txBody>
      </p:sp>
      <p:sp>
        <p:nvSpPr>
          <p:cNvPr id="141" name="Google Shape;141;p3"/>
          <p:cNvSpPr txBox="1"/>
          <p:nvPr/>
        </p:nvSpPr>
        <p:spPr>
          <a:xfrm>
            <a:off x="3957582" y="2073970"/>
            <a:ext cx="13135799" cy="6291146"/>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2800" kern="100" dirty="0">
                <a:solidFill>
                  <a:schemeClr val="bg1"/>
                </a:solidFill>
                <a:effectLst/>
                <a:latin typeface="+mj-lt"/>
                <a:ea typeface="Aptos" panose="020B0004020202020204" pitchFamily="34" charset="0"/>
                <a:cs typeface="Times New Roman" panose="02020603050405020304" pitchFamily="18" charset="0"/>
              </a:rPr>
              <a:t>Artificial Intelligence (AI) refers to the simulation of human intelligence in machines designed to perform tasks such as decision-making, learning, and problem-solving. AI can range from simple automation to complex machine learning systems capable of understanding natural language and processing large datasets.</a:t>
            </a:r>
          </a:p>
          <a:p>
            <a:pPr>
              <a:lnSpc>
                <a:spcPct val="107000"/>
              </a:lnSpc>
              <a:spcAft>
                <a:spcPts val="800"/>
              </a:spcAft>
            </a:pPr>
            <a:r>
              <a:rPr lang="en-GB" sz="2800" kern="100" dirty="0">
                <a:solidFill>
                  <a:schemeClr val="bg1"/>
                </a:solidFill>
                <a:effectLst/>
                <a:latin typeface="+mj-lt"/>
                <a:ea typeface="Aptos" panose="020B0004020202020204" pitchFamily="34" charset="0"/>
                <a:cs typeface="Times New Roman" panose="02020603050405020304" pitchFamily="18" charset="0"/>
              </a:rPr>
              <a:t>Key areas of AI include:</a:t>
            </a: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Machine Learning (ML):</a:t>
            </a:r>
            <a:r>
              <a:rPr lang="en-GB" sz="2800" kern="100" dirty="0">
                <a:solidFill>
                  <a:schemeClr val="bg1"/>
                </a:solidFill>
                <a:effectLst/>
                <a:latin typeface="+mj-lt"/>
                <a:ea typeface="Aptos" panose="020B0004020202020204" pitchFamily="34" charset="0"/>
                <a:cs typeface="Times New Roman" panose="02020603050405020304" pitchFamily="18" charset="0"/>
              </a:rPr>
              <a:t> Algorithms that learn from data to make predictions or decisions.</a:t>
            </a: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Natural Language Processing (NLP):</a:t>
            </a:r>
            <a:r>
              <a:rPr lang="en-GB" sz="2800" kern="100" dirty="0">
                <a:solidFill>
                  <a:schemeClr val="bg1"/>
                </a:solidFill>
                <a:effectLst/>
                <a:latin typeface="+mj-lt"/>
                <a:ea typeface="Aptos" panose="020B0004020202020204" pitchFamily="34" charset="0"/>
                <a:cs typeface="Times New Roman" panose="02020603050405020304" pitchFamily="18" charset="0"/>
              </a:rPr>
              <a:t> Enables machines to understand and generate human language.</a:t>
            </a: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Computer Vision:</a:t>
            </a:r>
            <a:r>
              <a:rPr lang="en-GB" sz="2800" kern="100" dirty="0">
                <a:solidFill>
                  <a:schemeClr val="bg1"/>
                </a:solidFill>
                <a:effectLst/>
                <a:latin typeface="+mj-lt"/>
                <a:ea typeface="Aptos" panose="020B0004020202020204" pitchFamily="34" charset="0"/>
                <a:cs typeface="Times New Roman" panose="02020603050405020304" pitchFamily="18" charset="0"/>
              </a:rPr>
              <a:t> Allows machines to interpret and process visual data.</a:t>
            </a: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Deep Learning:</a:t>
            </a:r>
            <a:r>
              <a:rPr lang="en-GB" sz="2800" kern="100" dirty="0">
                <a:solidFill>
                  <a:schemeClr val="bg1"/>
                </a:solidFill>
                <a:effectLst/>
                <a:latin typeface="+mj-lt"/>
                <a:ea typeface="Aptos" panose="020B0004020202020204" pitchFamily="34" charset="0"/>
                <a:cs typeface="Times New Roman" panose="02020603050405020304" pitchFamily="18" charset="0"/>
              </a:rPr>
              <a:t> Advanced neural networks mimicking human brain functionality.</a:t>
            </a:r>
          </a:p>
          <a:p>
            <a:pPr marL="0" marR="0" lvl="0" indent="0" algn="l" rtl="0">
              <a:lnSpc>
                <a:spcPct val="140000"/>
              </a:lnSpc>
              <a:spcBef>
                <a:spcPts val="0"/>
              </a:spcBef>
              <a:spcAft>
                <a:spcPts val="0"/>
              </a:spcAft>
              <a:buNone/>
            </a:pPr>
            <a:endParaRPr lang="en-US" sz="2805"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673" name="Google Shape;673;p32"/>
          <p:cNvSpPr/>
          <p:nvPr>
            <p:custDataLst>
              <p:tags r:id="rId1"/>
            </p:custDataLst>
          </p:nvPr>
        </p:nvSpPr>
        <p:spPr>
          <a:xfrm>
            <a:off x="-390942" y="1196177"/>
            <a:ext cx="5863262" cy="8393168"/>
          </a:xfrm>
          <a:custGeom>
            <a:avLst/>
            <a:gdLst/>
            <a:ahLst/>
            <a:cxnLst/>
            <a:rect l="l" t="t" r="r" b="b"/>
            <a:pathLst>
              <a:path w="11247816" h="8435862" extrusionOk="0">
                <a:moveTo>
                  <a:pt x="0" y="0"/>
                </a:moveTo>
                <a:lnTo>
                  <a:pt x="11247816" y="0"/>
                </a:lnTo>
                <a:lnTo>
                  <a:pt x="11247816" y="8435862"/>
                </a:lnTo>
                <a:lnTo>
                  <a:pt x="0" y="8435862"/>
                </a:lnTo>
                <a:lnTo>
                  <a:pt x="0" y="0"/>
                </a:lnTo>
                <a:close/>
              </a:path>
            </a:pathLst>
          </a:custGeom>
          <a:blipFill rotWithShape="1">
            <a:blip r:embed="rId4"/>
            <a:stretch>
              <a:fillRect/>
            </a:stretch>
          </a:blipFill>
          <a:ln>
            <a:noFill/>
          </a:ln>
        </p:spPr>
        <p:txBody>
          <a:bodyPr/>
          <a:lstStyle/>
          <a:p>
            <a:endParaRPr lang="en-GB" dirty="0"/>
          </a:p>
        </p:txBody>
      </p:sp>
      <p:sp>
        <p:nvSpPr>
          <p:cNvPr id="2" name="Text Box 1"/>
          <p:cNvSpPr txBox="1"/>
          <p:nvPr/>
        </p:nvSpPr>
        <p:spPr>
          <a:xfrm>
            <a:off x="10386060" y="7079615"/>
            <a:ext cx="6096000" cy="306705"/>
          </a:xfrm>
          <a:prstGeom prst="rect">
            <a:avLst/>
          </a:prstGeom>
          <a:noFill/>
        </p:spPr>
        <p:txBody>
          <a:bodyPr wrap="square" rtlCol="0">
            <a:spAutoFit/>
          </a:bodyPr>
          <a:lstStyle/>
          <a:p>
            <a:endParaRPr lang="en-US"/>
          </a:p>
        </p:txBody>
      </p:sp>
      <p:grpSp>
        <p:nvGrpSpPr>
          <p:cNvPr id="3" name="Google Shape;161;p4">
            <a:extLst>
              <a:ext uri="{FF2B5EF4-FFF2-40B4-BE49-F238E27FC236}">
                <a16:creationId xmlns:a16="http://schemas.microsoft.com/office/drawing/2014/main" id="{B70A42FF-19B1-7791-6FFB-77FC83B76277}"/>
              </a:ext>
            </a:extLst>
          </p:cNvPr>
          <p:cNvGrpSpPr/>
          <p:nvPr/>
        </p:nvGrpSpPr>
        <p:grpSpPr>
          <a:xfrm>
            <a:off x="3271714" y="4013996"/>
            <a:ext cx="453470" cy="469513"/>
            <a:chOff x="0" y="0"/>
            <a:chExt cx="812800" cy="812800"/>
          </a:xfrm>
        </p:grpSpPr>
        <p:sp>
          <p:nvSpPr>
            <p:cNvPr id="4" name="Google Shape;162;p4">
              <a:extLst>
                <a:ext uri="{FF2B5EF4-FFF2-40B4-BE49-F238E27FC236}">
                  <a16:creationId xmlns:a16="http://schemas.microsoft.com/office/drawing/2014/main" id="{BD1A8DBC-7E9A-F9BA-B956-F0B0AC29A6B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3;p4">
              <a:extLst>
                <a:ext uri="{FF2B5EF4-FFF2-40B4-BE49-F238E27FC236}">
                  <a16:creationId xmlns:a16="http://schemas.microsoft.com/office/drawing/2014/main" id="{A8F2BB10-3FDF-A95A-D2C7-43247B85062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514CFF0B-B7F6-9981-560B-EC77162CB359}"/>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A472F01C-99C8-DF87-4CBF-9F4E4E0ED4C4}"/>
              </a:ext>
            </a:extLst>
          </p:cNvPr>
          <p:cNvSpPr txBox="1"/>
          <p:nvPr/>
        </p:nvSpPr>
        <p:spPr>
          <a:xfrm>
            <a:off x="1831389" y="1495760"/>
            <a:ext cx="14082081" cy="7500756"/>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Follow Up</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After interviews, send a thank-you email to express appreciation for the opportunity.</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Reaffirm your interest in the position and highlight key points from the discussion.</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Be Patient but Proactive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Allow recruiters sufficient time to respond.</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If you haven’t heard back within a week or two, follow up politely.</a:t>
            </a: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Leverage LinkedIn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Stay active by posting about your learning journey or projects.</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Connect with recruiters or employees from companies you’re applying to.</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solidFill>
                  <a:schemeClr val="bg1"/>
                </a:solidFill>
                <a:effectLst/>
                <a:latin typeface="+mj-lt"/>
                <a:ea typeface="Aptos" panose="020B0004020202020204" pitchFamily="34" charset="0"/>
                <a:cs typeface="Times New Roman" panose="02020603050405020304" pitchFamily="18" charset="0"/>
              </a:rPr>
              <a:t>Join relevant LinkedIn groups to expand your network.</a:t>
            </a:r>
          </a:p>
        </p:txBody>
      </p:sp>
      <p:sp>
        <p:nvSpPr>
          <p:cNvPr id="2" name="Text Box 1">
            <a:extLst>
              <a:ext uri="{FF2B5EF4-FFF2-40B4-BE49-F238E27FC236}">
                <a16:creationId xmlns:a16="http://schemas.microsoft.com/office/drawing/2014/main" id="{C8294474-733A-45B6-F7EC-94E48D2DD39B}"/>
              </a:ext>
            </a:extLst>
          </p:cNvPr>
          <p:cNvSpPr txBox="1"/>
          <p:nvPr/>
        </p:nvSpPr>
        <p:spPr>
          <a:xfrm>
            <a:off x="1661661" y="283561"/>
            <a:ext cx="14600903"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Tips for Managing Recruitment Processes as a Candidate</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B9A29E1B-0487-07C3-9743-38D03A6F806C}"/>
              </a:ext>
            </a:extLst>
          </p:cNvPr>
          <p:cNvGrpSpPr/>
          <p:nvPr/>
        </p:nvGrpSpPr>
        <p:grpSpPr>
          <a:xfrm>
            <a:off x="1018943" y="1495760"/>
            <a:ext cx="480951" cy="377286"/>
            <a:chOff x="0" y="0"/>
            <a:chExt cx="812800" cy="812800"/>
          </a:xfrm>
        </p:grpSpPr>
        <p:sp>
          <p:nvSpPr>
            <p:cNvPr id="8" name="Google Shape;207;p15">
              <a:extLst>
                <a:ext uri="{FF2B5EF4-FFF2-40B4-BE49-F238E27FC236}">
                  <a16:creationId xmlns:a16="http://schemas.microsoft.com/office/drawing/2014/main" id="{CFA1B6AD-2A8A-0AB0-4525-671BC9F274C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382FB162-9B3F-1E2C-EB77-F78859EE5B0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0" name="Google Shape;161;p4">
            <a:extLst>
              <a:ext uri="{FF2B5EF4-FFF2-40B4-BE49-F238E27FC236}">
                <a16:creationId xmlns:a16="http://schemas.microsoft.com/office/drawing/2014/main" id="{7E13A746-3D73-69DC-8AF8-D18A57A0F889}"/>
              </a:ext>
            </a:extLst>
          </p:cNvPr>
          <p:cNvGrpSpPr/>
          <p:nvPr/>
        </p:nvGrpSpPr>
        <p:grpSpPr>
          <a:xfrm>
            <a:off x="1644101" y="2032983"/>
            <a:ext cx="187289" cy="225336"/>
            <a:chOff x="0" y="0"/>
            <a:chExt cx="812800" cy="812800"/>
          </a:xfrm>
        </p:grpSpPr>
        <p:sp>
          <p:nvSpPr>
            <p:cNvPr id="11" name="Google Shape;162;p4">
              <a:extLst>
                <a:ext uri="{FF2B5EF4-FFF2-40B4-BE49-F238E27FC236}">
                  <a16:creationId xmlns:a16="http://schemas.microsoft.com/office/drawing/2014/main" id="{7F5EE765-2B44-1A1F-CA81-28B91CD2F88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p4">
              <a:extLst>
                <a:ext uri="{FF2B5EF4-FFF2-40B4-BE49-F238E27FC236}">
                  <a16:creationId xmlns:a16="http://schemas.microsoft.com/office/drawing/2014/main" id="{EDD3A38C-6F3E-373A-2B8D-FCAEC6D8538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06C7E17D-61BF-FC1A-4DCF-E02FBD2EE359}"/>
              </a:ext>
            </a:extLst>
          </p:cNvPr>
          <p:cNvGrpSpPr/>
          <p:nvPr/>
        </p:nvGrpSpPr>
        <p:grpSpPr>
          <a:xfrm>
            <a:off x="1676202" y="2542461"/>
            <a:ext cx="187289" cy="225336"/>
            <a:chOff x="0" y="0"/>
            <a:chExt cx="812800" cy="812800"/>
          </a:xfrm>
        </p:grpSpPr>
        <p:sp>
          <p:nvSpPr>
            <p:cNvPr id="14" name="Google Shape;162;p4">
              <a:extLst>
                <a:ext uri="{FF2B5EF4-FFF2-40B4-BE49-F238E27FC236}">
                  <a16:creationId xmlns:a16="http://schemas.microsoft.com/office/drawing/2014/main" id="{0930D4A5-E470-9011-B2E8-FC545501BCC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F3BBCD99-A2F3-30D9-A8EB-4BD10612F61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A0AEC9AE-AAF1-0F20-32A1-C14F90A8D2E6}"/>
              </a:ext>
            </a:extLst>
          </p:cNvPr>
          <p:cNvGrpSpPr/>
          <p:nvPr/>
        </p:nvGrpSpPr>
        <p:grpSpPr>
          <a:xfrm>
            <a:off x="1710590" y="4525152"/>
            <a:ext cx="187289" cy="225336"/>
            <a:chOff x="0" y="0"/>
            <a:chExt cx="812800" cy="812800"/>
          </a:xfrm>
        </p:grpSpPr>
        <p:sp>
          <p:nvSpPr>
            <p:cNvPr id="23" name="Google Shape;162;p4">
              <a:extLst>
                <a:ext uri="{FF2B5EF4-FFF2-40B4-BE49-F238E27FC236}">
                  <a16:creationId xmlns:a16="http://schemas.microsoft.com/office/drawing/2014/main" id="{A1414CD1-7BA0-43D6-E698-3768CB405A9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51618956-0C33-7F0A-B4BC-72E5E92D2E5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6C901CBB-2E42-C4E2-3B76-A6215DEF8DF7}"/>
              </a:ext>
            </a:extLst>
          </p:cNvPr>
          <p:cNvGrpSpPr/>
          <p:nvPr/>
        </p:nvGrpSpPr>
        <p:grpSpPr>
          <a:xfrm>
            <a:off x="1652105" y="6914575"/>
            <a:ext cx="187289" cy="225336"/>
            <a:chOff x="0" y="0"/>
            <a:chExt cx="812800" cy="812800"/>
          </a:xfrm>
        </p:grpSpPr>
        <p:sp>
          <p:nvSpPr>
            <p:cNvPr id="26" name="Google Shape;162;p4">
              <a:extLst>
                <a:ext uri="{FF2B5EF4-FFF2-40B4-BE49-F238E27FC236}">
                  <a16:creationId xmlns:a16="http://schemas.microsoft.com/office/drawing/2014/main" id="{79B1C7C5-9985-4894-74DC-4C1D4288F34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45850C7C-FDA0-07E4-928D-10BF14DC000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161;p4">
            <a:extLst>
              <a:ext uri="{FF2B5EF4-FFF2-40B4-BE49-F238E27FC236}">
                <a16:creationId xmlns:a16="http://schemas.microsoft.com/office/drawing/2014/main" id="{A0E899BC-FB1B-F2A7-B3CE-2E66D75817C6}"/>
              </a:ext>
            </a:extLst>
          </p:cNvPr>
          <p:cNvGrpSpPr/>
          <p:nvPr/>
        </p:nvGrpSpPr>
        <p:grpSpPr>
          <a:xfrm>
            <a:off x="1676448" y="2977927"/>
            <a:ext cx="187289" cy="225336"/>
            <a:chOff x="0" y="0"/>
            <a:chExt cx="812800" cy="812800"/>
          </a:xfrm>
        </p:grpSpPr>
        <p:sp>
          <p:nvSpPr>
            <p:cNvPr id="4" name="Google Shape;162;p4">
              <a:extLst>
                <a:ext uri="{FF2B5EF4-FFF2-40B4-BE49-F238E27FC236}">
                  <a16:creationId xmlns:a16="http://schemas.microsoft.com/office/drawing/2014/main" id="{4FF354C0-3334-64BD-1AE6-505ED66E008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3;p4">
              <a:extLst>
                <a:ext uri="{FF2B5EF4-FFF2-40B4-BE49-F238E27FC236}">
                  <a16:creationId xmlns:a16="http://schemas.microsoft.com/office/drawing/2014/main" id="{0065D848-7525-EFAF-FF5B-DAB4CF9A32B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8D4BEF0A-91BF-F8E3-B1AD-72125788B381}"/>
              </a:ext>
            </a:extLst>
          </p:cNvPr>
          <p:cNvGrpSpPr/>
          <p:nvPr/>
        </p:nvGrpSpPr>
        <p:grpSpPr>
          <a:xfrm>
            <a:off x="1710591" y="3991136"/>
            <a:ext cx="187289" cy="225336"/>
            <a:chOff x="0" y="0"/>
            <a:chExt cx="812800" cy="812800"/>
          </a:xfrm>
        </p:grpSpPr>
        <p:sp>
          <p:nvSpPr>
            <p:cNvPr id="19" name="Google Shape;162;p4">
              <a:extLst>
                <a:ext uri="{FF2B5EF4-FFF2-40B4-BE49-F238E27FC236}">
                  <a16:creationId xmlns:a16="http://schemas.microsoft.com/office/drawing/2014/main" id="{682A2B73-216B-88A4-5F59-0610BB541C0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F392AD82-3E9E-15B0-E95C-5CA6BECCE84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 name="Google Shape;206;p15">
            <a:extLst>
              <a:ext uri="{FF2B5EF4-FFF2-40B4-BE49-F238E27FC236}">
                <a16:creationId xmlns:a16="http://schemas.microsoft.com/office/drawing/2014/main" id="{F0BACDB5-88D2-A957-E435-5B2B06C18622}"/>
              </a:ext>
            </a:extLst>
          </p:cNvPr>
          <p:cNvGrpSpPr/>
          <p:nvPr/>
        </p:nvGrpSpPr>
        <p:grpSpPr>
          <a:xfrm>
            <a:off x="1088611" y="3490241"/>
            <a:ext cx="480951" cy="377286"/>
            <a:chOff x="0" y="0"/>
            <a:chExt cx="812800" cy="812800"/>
          </a:xfrm>
        </p:grpSpPr>
        <p:sp>
          <p:nvSpPr>
            <p:cNvPr id="28" name="Google Shape;207;p15">
              <a:extLst>
                <a:ext uri="{FF2B5EF4-FFF2-40B4-BE49-F238E27FC236}">
                  <a16:creationId xmlns:a16="http://schemas.microsoft.com/office/drawing/2014/main" id="{BCB94DD0-B89A-405A-8BEE-FF080B95A13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 name="Google Shape;208;p15">
              <a:extLst>
                <a:ext uri="{FF2B5EF4-FFF2-40B4-BE49-F238E27FC236}">
                  <a16:creationId xmlns:a16="http://schemas.microsoft.com/office/drawing/2014/main" id="{5AAB0C04-C425-48D2-B739-DD687D934A5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 name="Google Shape;161;p4">
            <a:extLst>
              <a:ext uri="{FF2B5EF4-FFF2-40B4-BE49-F238E27FC236}">
                <a16:creationId xmlns:a16="http://schemas.microsoft.com/office/drawing/2014/main" id="{BD7CF83C-EB95-39E8-C61F-4F65235CB593}"/>
              </a:ext>
            </a:extLst>
          </p:cNvPr>
          <p:cNvGrpSpPr/>
          <p:nvPr/>
        </p:nvGrpSpPr>
        <p:grpSpPr>
          <a:xfrm>
            <a:off x="1669624" y="6460733"/>
            <a:ext cx="187289" cy="225336"/>
            <a:chOff x="0" y="0"/>
            <a:chExt cx="812800" cy="812800"/>
          </a:xfrm>
        </p:grpSpPr>
        <p:sp>
          <p:nvSpPr>
            <p:cNvPr id="31" name="Google Shape;162;p4">
              <a:extLst>
                <a:ext uri="{FF2B5EF4-FFF2-40B4-BE49-F238E27FC236}">
                  <a16:creationId xmlns:a16="http://schemas.microsoft.com/office/drawing/2014/main" id="{3291C3E4-38D4-D267-F536-0E99DA7EC5F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4">
              <a:extLst>
                <a:ext uri="{FF2B5EF4-FFF2-40B4-BE49-F238E27FC236}">
                  <a16:creationId xmlns:a16="http://schemas.microsoft.com/office/drawing/2014/main" id="{F49D3E60-501B-E797-B72F-6F51B55B9E1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206;p15">
            <a:extLst>
              <a:ext uri="{FF2B5EF4-FFF2-40B4-BE49-F238E27FC236}">
                <a16:creationId xmlns:a16="http://schemas.microsoft.com/office/drawing/2014/main" id="{DEE645FE-6584-EA25-1821-1FF3D99A3942}"/>
              </a:ext>
            </a:extLst>
          </p:cNvPr>
          <p:cNvGrpSpPr/>
          <p:nvPr/>
        </p:nvGrpSpPr>
        <p:grpSpPr>
          <a:xfrm>
            <a:off x="1155213" y="5444597"/>
            <a:ext cx="480951" cy="377286"/>
            <a:chOff x="0" y="0"/>
            <a:chExt cx="812800" cy="812800"/>
          </a:xfrm>
        </p:grpSpPr>
        <p:sp>
          <p:nvSpPr>
            <p:cNvPr id="40" name="Google Shape;207;p15">
              <a:extLst>
                <a:ext uri="{FF2B5EF4-FFF2-40B4-BE49-F238E27FC236}">
                  <a16:creationId xmlns:a16="http://schemas.microsoft.com/office/drawing/2014/main" id="{1B95F949-C8CB-3697-7256-B7AB68D75FD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Google Shape;208;p15">
              <a:extLst>
                <a:ext uri="{FF2B5EF4-FFF2-40B4-BE49-F238E27FC236}">
                  <a16:creationId xmlns:a16="http://schemas.microsoft.com/office/drawing/2014/main" id="{880D8919-E197-B751-8C2A-8C22A74BB36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1944529B-4CA9-A306-3B30-CA5B364ED420}"/>
              </a:ext>
            </a:extLst>
          </p:cNvPr>
          <p:cNvGrpSpPr/>
          <p:nvPr/>
        </p:nvGrpSpPr>
        <p:grpSpPr>
          <a:xfrm>
            <a:off x="1709206" y="6002701"/>
            <a:ext cx="187289" cy="225336"/>
            <a:chOff x="0" y="0"/>
            <a:chExt cx="812800" cy="812800"/>
          </a:xfrm>
        </p:grpSpPr>
        <p:sp>
          <p:nvSpPr>
            <p:cNvPr id="17" name="Google Shape;162;p4">
              <a:extLst>
                <a:ext uri="{FF2B5EF4-FFF2-40B4-BE49-F238E27FC236}">
                  <a16:creationId xmlns:a16="http://schemas.microsoft.com/office/drawing/2014/main" id="{F96F055E-A325-7CFE-3E8A-55971F598E8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3D8A1238-BBEA-09CC-B1D7-33F9A5C24FE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12042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EC55E158-7892-8FBD-5A8C-941C63B6BCCB}"/>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4C301970-3372-C7CD-F55B-91DFBCC043AC}"/>
              </a:ext>
            </a:extLst>
          </p:cNvPr>
          <p:cNvSpPr txBox="1"/>
          <p:nvPr/>
        </p:nvSpPr>
        <p:spPr>
          <a:xfrm>
            <a:off x="619432" y="1155963"/>
            <a:ext cx="17299858" cy="8358159"/>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000" b="1" kern="100" dirty="0">
                <a:solidFill>
                  <a:schemeClr val="bg1"/>
                </a:solidFill>
                <a:effectLst/>
                <a:latin typeface="+mj-lt"/>
                <a:ea typeface="Aptos" panose="020B0004020202020204" pitchFamily="34" charset="0"/>
                <a:cs typeface="Times New Roman" panose="02020603050405020304" pitchFamily="18" charset="0"/>
              </a:rPr>
              <a:t>General Background Questions</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000" b="1" kern="100" dirty="0">
                <a:solidFill>
                  <a:schemeClr val="bg1"/>
                </a:solidFill>
                <a:effectLst/>
                <a:latin typeface="+mj-lt"/>
                <a:ea typeface="Aptos" panose="020B0004020202020204" pitchFamily="34" charset="0"/>
                <a:cs typeface="Times New Roman" panose="02020603050405020304" pitchFamily="18" charset="0"/>
              </a:rPr>
              <a:t>Can you tell us about yourself and why you’re interested in AI?</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i="1" kern="100" dirty="0">
                <a:solidFill>
                  <a:schemeClr val="bg1"/>
                </a:solidFill>
                <a:effectLst/>
                <a:latin typeface="+mj-lt"/>
                <a:ea typeface="Aptos" panose="020B0004020202020204" pitchFamily="34" charset="0"/>
                <a:cs typeface="Times New Roman" panose="02020603050405020304" pitchFamily="18" charset="0"/>
              </a:rPr>
              <a:t>"I recently transitioned into AI after completing a certification program. My background in [field] has given me strong problem-solving skills, and I’ve always been fascinated by how AI can solve real-world challenges. I’m excited to contribute to projects that use AI to make an impact."</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000" b="1" kern="100" dirty="0">
                <a:solidFill>
                  <a:schemeClr val="bg1"/>
                </a:solidFill>
                <a:effectLst/>
                <a:latin typeface="+mj-lt"/>
                <a:ea typeface="Aptos" panose="020B0004020202020204" pitchFamily="34" charset="0"/>
                <a:cs typeface="Times New Roman" panose="02020603050405020304" pitchFamily="18" charset="0"/>
              </a:rPr>
              <a:t>What inspired you to transition into a career in AI?</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i="1" kern="100" dirty="0">
                <a:solidFill>
                  <a:schemeClr val="bg1"/>
                </a:solidFill>
                <a:effectLst/>
                <a:latin typeface="+mj-lt"/>
                <a:ea typeface="Aptos" panose="020B0004020202020204" pitchFamily="34" charset="0"/>
                <a:cs typeface="Times New Roman" panose="02020603050405020304" pitchFamily="18" charset="0"/>
              </a:rPr>
              <a:t>"I’ve always been passionate about technology, and seeing how AI is revolutionizing industries inspired me to pursue this path. My interest grew as I started working on small projects, like building a chatbot, which reinforced my decision."</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000" b="1" kern="100" dirty="0">
                <a:solidFill>
                  <a:schemeClr val="bg1"/>
                </a:solidFill>
                <a:effectLst/>
                <a:latin typeface="+mj-lt"/>
                <a:ea typeface="Aptos" panose="020B0004020202020204" pitchFamily="34" charset="0"/>
                <a:cs typeface="Times New Roman" panose="02020603050405020304" pitchFamily="18" charset="0"/>
              </a:rPr>
              <a:t>How do you think your previous experiences have prepared you for this role?</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i="1" kern="100" dirty="0">
                <a:solidFill>
                  <a:schemeClr val="bg1"/>
                </a:solidFill>
                <a:effectLst/>
                <a:latin typeface="+mj-lt"/>
                <a:ea typeface="Aptos" panose="020B0004020202020204" pitchFamily="34" charset="0"/>
                <a:cs typeface="Times New Roman" panose="02020603050405020304" pitchFamily="18" charset="0"/>
              </a:rPr>
              <a:t>"In my previous roles, I honed transferable skills like data analysis, problem-solving, and teamwork. These are directly applicable to AI development, especially when working with datasets and collaborating on technical projects."</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000" b="1" kern="100" dirty="0">
                <a:solidFill>
                  <a:schemeClr val="bg1"/>
                </a:solidFill>
                <a:effectLst/>
                <a:latin typeface="+mj-lt"/>
                <a:ea typeface="Aptos" panose="020B0004020202020204" pitchFamily="34" charset="0"/>
                <a:cs typeface="Times New Roman" panose="02020603050405020304" pitchFamily="18" charset="0"/>
              </a:rPr>
              <a:t>Teamwork and Collaboration</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6"/>
              <a:tabLst>
                <a:tab pos="457200" algn="l"/>
              </a:tabLst>
            </a:pPr>
            <a:r>
              <a:rPr lang="en-GB" sz="2000" b="1" kern="100" dirty="0">
                <a:solidFill>
                  <a:schemeClr val="bg1"/>
                </a:solidFill>
                <a:effectLst/>
                <a:latin typeface="+mj-lt"/>
                <a:ea typeface="Aptos" panose="020B0004020202020204" pitchFamily="34" charset="0"/>
                <a:cs typeface="Times New Roman" panose="02020603050405020304" pitchFamily="18" charset="0"/>
              </a:rPr>
              <a:t>Have you worked in a team to solve a technical problem? Can you describe the experience?</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i="1" kern="100" dirty="0">
                <a:solidFill>
                  <a:schemeClr val="bg1"/>
                </a:solidFill>
                <a:effectLst/>
                <a:latin typeface="+mj-lt"/>
                <a:ea typeface="Aptos" panose="020B0004020202020204" pitchFamily="34" charset="0"/>
                <a:cs typeface="Times New Roman" panose="02020603050405020304" pitchFamily="18" charset="0"/>
              </a:rPr>
              <a:t>"Yes, during my AI course, we collaborated on a project to build a predictive model for customer </a:t>
            </a:r>
            <a:r>
              <a:rPr lang="en-GB" sz="2000" i="1" kern="100" dirty="0" err="1">
                <a:solidFill>
                  <a:schemeClr val="bg1"/>
                </a:solidFill>
                <a:effectLst/>
                <a:latin typeface="+mj-lt"/>
                <a:ea typeface="Aptos" panose="020B0004020202020204" pitchFamily="34" charset="0"/>
                <a:cs typeface="Times New Roman" panose="02020603050405020304" pitchFamily="18" charset="0"/>
              </a:rPr>
              <a:t>behavior</a:t>
            </a:r>
            <a:r>
              <a:rPr lang="en-GB" sz="2000" i="1" kern="100" dirty="0">
                <a:solidFill>
                  <a:schemeClr val="bg1"/>
                </a:solidFill>
                <a:effectLst/>
                <a:latin typeface="+mj-lt"/>
                <a:ea typeface="Aptos" panose="020B0004020202020204" pitchFamily="34" charset="0"/>
                <a:cs typeface="Times New Roman" panose="02020603050405020304" pitchFamily="18" charset="0"/>
              </a:rPr>
              <a:t>. I was responsible for data cleaning and analysis, and we worked closely to integrate our parts. It was a valuable experience in teamwork and communication."</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6"/>
              <a:tabLst>
                <a:tab pos="457200" algn="l"/>
              </a:tabLst>
            </a:pPr>
            <a:r>
              <a:rPr lang="en-GB" sz="2000" b="1" kern="100" dirty="0">
                <a:solidFill>
                  <a:schemeClr val="bg1"/>
                </a:solidFill>
                <a:effectLst/>
                <a:latin typeface="+mj-lt"/>
                <a:ea typeface="Aptos" panose="020B0004020202020204" pitchFamily="34" charset="0"/>
                <a:cs typeface="Times New Roman" panose="02020603050405020304" pitchFamily="18" charset="0"/>
              </a:rPr>
              <a:t>How do you handle disagreements or conflicts in a team environment?</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i="1" kern="100" dirty="0">
                <a:solidFill>
                  <a:schemeClr val="bg1"/>
                </a:solidFill>
                <a:effectLst/>
                <a:latin typeface="+mj-lt"/>
                <a:ea typeface="Aptos" panose="020B0004020202020204" pitchFamily="34" charset="0"/>
                <a:cs typeface="Times New Roman" panose="02020603050405020304" pitchFamily="18" charset="0"/>
              </a:rPr>
              <a:t>"I believe in active listening and addressing concerns openly. In one instance, during a group project, there was a disagreement on the approach. I suggested we test both ideas on a small scale and evaluate based on results, which resolved the conflict effectively."</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518AE348-A9D1-7828-D35C-C161456BE8D1}"/>
              </a:ext>
            </a:extLst>
          </p:cNvPr>
          <p:cNvSpPr txBox="1"/>
          <p:nvPr/>
        </p:nvSpPr>
        <p:spPr>
          <a:xfrm>
            <a:off x="811161" y="283561"/>
            <a:ext cx="15825020" cy="642035"/>
          </a:xfrm>
          <a:prstGeom prst="rect">
            <a:avLst/>
          </a:prstGeom>
          <a:noFill/>
        </p:spPr>
        <p:txBody>
          <a:bodyPr wrap="square" rtlCol="0" anchor="t">
            <a:spAutoFit/>
          </a:bodyPr>
          <a:lstStyle/>
          <a:p>
            <a:pPr>
              <a:lnSpc>
                <a:spcPct val="107000"/>
              </a:lnSpc>
              <a:spcAft>
                <a:spcPts val="800"/>
              </a:spcAft>
            </a:pPr>
            <a:r>
              <a:rPr lang="en-GB" sz="3600" b="1" kern="100" dirty="0">
                <a:solidFill>
                  <a:schemeClr val="bg1"/>
                </a:solidFill>
                <a:effectLst/>
                <a:latin typeface="+mj-lt"/>
                <a:ea typeface="Aptos" panose="020B0004020202020204" pitchFamily="34" charset="0"/>
                <a:cs typeface="Times New Roman" panose="02020603050405020304" pitchFamily="18" charset="0"/>
              </a:rPr>
              <a:t>HR Questions for Junior AI Candidates with Suggested Responses</a:t>
            </a:r>
            <a:endParaRPr lang="en-GB" sz="36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DD4B38D0-3F80-29CF-8B6F-CAAE0C6B59AA}"/>
              </a:ext>
            </a:extLst>
          </p:cNvPr>
          <p:cNvGrpSpPr/>
          <p:nvPr/>
        </p:nvGrpSpPr>
        <p:grpSpPr>
          <a:xfrm>
            <a:off x="181421" y="1155963"/>
            <a:ext cx="374578" cy="374578"/>
            <a:chOff x="0" y="0"/>
            <a:chExt cx="812800" cy="812800"/>
          </a:xfrm>
        </p:grpSpPr>
        <p:sp>
          <p:nvSpPr>
            <p:cNvPr id="8" name="Google Shape;207;p15">
              <a:extLst>
                <a:ext uri="{FF2B5EF4-FFF2-40B4-BE49-F238E27FC236}">
                  <a16:creationId xmlns:a16="http://schemas.microsoft.com/office/drawing/2014/main" id="{201D540E-AD13-4635-154E-F0F00BD6DA9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5C0E97DB-8E6B-81B8-7FBE-6278D455B0E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AE5A74EC-E6B9-157E-C9E1-06C6D5B6BD4F}"/>
              </a:ext>
            </a:extLst>
          </p:cNvPr>
          <p:cNvGrpSpPr/>
          <p:nvPr/>
        </p:nvGrpSpPr>
        <p:grpSpPr>
          <a:xfrm>
            <a:off x="631370" y="1642387"/>
            <a:ext cx="187289" cy="225336"/>
            <a:chOff x="0" y="0"/>
            <a:chExt cx="812800" cy="812800"/>
          </a:xfrm>
        </p:grpSpPr>
        <p:sp>
          <p:nvSpPr>
            <p:cNvPr id="14" name="Google Shape;162;p4">
              <a:extLst>
                <a:ext uri="{FF2B5EF4-FFF2-40B4-BE49-F238E27FC236}">
                  <a16:creationId xmlns:a16="http://schemas.microsoft.com/office/drawing/2014/main" id="{24DD2A01-39A5-CD59-DB6F-65011EF003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03FA4666-DCD2-BFEC-70BB-5BEC55FEDAD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B11CC94F-176C-6037-BD16-A862FFE3AA08}"/>
              </a:ext>
            </a:extLst>
          </p:cNvPr>
          <p:cNvGrpSpPr/>
          <p:nvPr/>
        </p:nvGrpSpPr>
        <p:grpSpPr>
          <a:xfrm>
            <a:off x="648928" y="3049421"/>
            <a:ext cx="187289" cy="225336"/>
            <a:chOff x="0" y="0"/>
            <a:chExt cx="812800" cy="812800"/>
          </a:xfrm>
        </p:grpSpPr>
        <p:sp>
          <p:nvSpPr>
            <p:cNvPr id="17" name="Google Shape;162;p4">
              <a:extLst>
                <a:ext uri="{FF2B5EF4-FFF2-40B4-BE49-F238E27FC236}">
                  <a16:creationId xmlns:a16="http://schemas.microsoft.com/office/drawing/2014/main" id="{CE9E94C0-AC60-1FA7-145F-5FEDE39F898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4DBFA6E5-E39C-5F6B-008D-5BC41E22854E}"/>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 name="Google Shape;161;p4">
            <a:extLst>
              <a:ext uri="{FF2B5EF4-FFF2-40B4-BE49-F238E27FC236}">
                <a16:creationId xmlns:a16="http://schemas.microsoft.com/office/drawing/2014/main" id="{A218AE85-F405-1782-86B2-BED3CF48CC39}"/>
              </a:ext>
            </a:extLst>
          </p:cNvPr>
          <p:cNvGrpSpPr/>
          <p:nvPr/>
        </p:nvGrpSpPr>
        <p:grpSpPr>
          <a:xfrm>
            <a:off x="636524" y="4410791"/>
            <a:ext cx="187289" cy="225336"/>
            <a:chOff x="0" y="0"/>
            <a:chExt cx="812800" cy="812800"/>
          </a:xfrm>
        </p:grpSpPr>
        <p:sp>
          <p:nvSpPr>
            <p:cNvPr id="23" name="Google Shape;162;p4">
              <a:extLst>
                <a:ext uri="{FF2B5EF4-FFF2-40B4-BE49-F238E27FC236}">
                  <a16:creationId xmlns:a16="http://schemas.microsoft.com/office/drawing/2014/main" id="{6BE518C5-B20F-113B-3321-91C2D4C37E0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3;p4">
              <a:extLst>
                <a:ext uri="{FF2B5EF4-FFF2-40B4-BE49-F238E27FC236}">
                  <a16:creationId xmlns:a16="http://schemas.microsoft.com/office/drawing/2014/main" id="{1C038AE3-4177-629A-6B6B-D949D0E5766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E0B7C273-25F6-FD1E-CBD8-B0EA9781FF77}"/>
              </a:ext>
            </a:extLst>
          </p:cNvPr>
          <p:cNvGrpSpPr/>
          <p:nvPr/>
        </p:nvGrpSpPr>
        <p:grpSpPr>
          <a:xfrm>
            <a:off x="666486" y="6737120"/>
            <a:ext cx="187289" cy="225336"/>
            <a:chOff x="0" y="0"/>
            <a:chExt cx="812800" cy="812800"/>
          </a:xfrm>
        </p:grpSpPr>
        <p:sp>
          <p:nvSpPr>
            <p:cNvPr id="26" name="Google Shape;162;p4">
              <a:extLst>
                <a:ext uri="{FF2B5EF4-FFF2-40B4-BE49-F238E27FC236}">
                  <a16:creationId xmlns:a16="http://schemas.microsoft.com/office/drawing/2014/main" id="{09EF2521-5190-7DB1-760C-7AA774D8C0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286A8B59-A27B-0B33-306B-8C0A45C2DBE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869F9038-C8BC-37AE-379C-EF97A8AB0163}"/>
              </a:ext>
            </a:extLst>
          </p:cNvPr>
          <p:cNvGrpSpPr/>
          <p:nvPr/>
        </p:nvGrpSpPr>
        <p:grpSpPr>
          <a:xfrm>
            <a:off x="149115" y="6145834"/>
            <a:ext cx="374578" cy="374578"/>
            <a:chOff x="0" y="0"/>
            <a:chExt cx="812800" cy="812800"/>
          </a:xfrm>
        </p:grpSpPr>
        <p:sp>
          <p:nvSpPr>
            <p:cNvPr id="4" name="Google Shape;207;p15">
              <a:extLst>
                <a:ext uri="{FF2B5EF4-FFF2-40B4-BE49-F238E27FC236}">
                  <a16:creationId xmlns:a16="http://schemas.microsoft.com/office/drawing/2014/main" id="{C7AF9A4F-43CC-D251-3FD8-CE9DEF05FE1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 name="Google Shape;208;p15">
              <a:extLst>
                <a:ext uri="{FF2B5EF4-FFF2-40B4-BE49-F238E27FC236}">
                  <a16:creationId xmlns:a16="http://schemas.microsoft.com/office/drawing/2014/main" id="{486256E4-D27A-50C7-996D-80C67D50CA1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343E012C-0AF0-DDFF-14C5-72F75DAAD935}"/>
              </a:ext>
            </a:extLst>
          </p:cNvPr>
          <p:cNvGrpSpPr/>
          <p:nvPr/>
        </p:nvGrpSpPr>
        <p:grpSpPr>
          <a:xfrm>
            <a:off x="644485" y="8076986"/>
            <a:ext cx="187289" cy="225336"/>
            <a:chOff x="0" y="0"/>
            <a:chExt cx="812800" cy="812800"/>
          </a:xfrm>
        </p:grpSpPr>
        <p:sp>
          <p:nvSpPr>
            <p:cNvPr id="19" name="Google Shape;162;p4">
              <a:extLst>
                <a:ext uri="{FF2B5EF4-FFF2-40B4-BE49-F238E27FC236}">
                  <a16:creationId xmlns:a16="http://schemas.microsoft.com/office/drawing/2014/main" id="{6E0E5C67-695D-0CBC-3855-669856F0E76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8E22F149-6A1C-C751-FF91-EDE3C45ED6A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962233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4CBA1CD4-525A-F751-071B-D83B6E1A3DC9}"/>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2E43037F-2476-34D0-EFCB-8D0F3143A35B}"/>
              </a:ext>
            </a:extLst>
          </p:cNvPr>
          <p:cNvSpPr txBox="1"/>
          <p:nvPr/>
        </p:nvSpPr>
        <p:spPr>
          <a:xfrm>
            <a:off x="1179871" y="1155963"/>
            <a:ext cx="17299858" cy="8358159"/>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200" b="1" kern="100" dirty="0">
                <a:solidFill>
                  <a:schemeClr val="bg1"/>
                </a:solidFill>
                <a:effectLst/>
                <a:latin typeface="+mj-lt"/>
                <a:ea typeface="Aptos" panose="020B0004020202020204" pitchFamily="34" charset="0"/>
                <a:cs typeface="Times New Roman" panose="02020603050405020304" pitchFamily="18" charset="0"/>
              </a:rPr>
              <a:t>Problem-Solving and Critical Thinking</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0"/>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Describe a situation where you faced a challenge in learning a new concept or tool. How did you overcome it?</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"When I started learning machine learning algorithms, I found neural networks particularly challenging. I dedicated extra time to studying online tutorials and practicing small projects. Breaking the concept into smaller parts helped me understand it better."</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0"/>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How do you approach solving a problem when the solution isn’t immediately clear?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"I start by </a:t>
            </a:r>
            <a:r>
              <a:rPr lang="en-GB" sz="2200" i="1" kern="100" dirty="0" err="1">
                <a:solidFill>
                  <a:schemeClr val="bg1"/>
                </a:solidFill>
                <a:effectLst/>
                <a:latin typeface="+mj-lt"/>
                <a:ea typeface="Aptos" panose="020B0004020202020204" pitchFamily="34" charset="0"/>
                <a:cs typeface="Times New Roman" panose="02020603050405020304" pitchFamily="18" charset="0"/>
              </a:rPr>
              <a:t>analyzing</a:t>
            </a:r>
            <a:r>
              <a:rPr lang="en-GB" sz="2200" i="1" kern="100" dirty="0">
                <a:solidFill>
                  <a:schemeClr val="bg1"/>
                </a:solidFill>
                <a:effectLst/>
                <a:latin typeface="+mj-lt"/>
                <a:ea typeface="Aptos" panose="020B0004020202020204" pitchFamily="34" charset="0"/>
                <a:cs typeface="Times New Roman" panose="02020603050405020304" pitchFamily="18" charset="0"/>
              </a:rPr>
              <a:t> the problem and breaking it into smaller, manageable tasks. I then research potential solutions and, if needed, consult with teammates or mentors to brainstorm ideas. Testing and iterating are key parts of my problem-solving process."</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2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200" b="1" kern="100" dirty="0">
                <a:solidFill>
                  <a:schemeClr val="bg1"/>
                </a:solidFill>
                <a:effectLst/>
                <a:latin typeface="+mj-lt"/>
                <a:ea typeface="Aptos" panose="020B0004020202020204" pitchFamily="34" charset="0"/>
                <a:cs typeface="Times New Roman" panose="02020603050405020304" pitchFamily="18" charset="0"/>
              </a:rPr>
              <a:t>Time Management and Adaptability</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3"/>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How do you prioritize tasks when working on multiple projects with tight deadlines?</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"I list all tasks and prioritize them based on deadlines and importance. I also set realistic time blocks for each task and check progress daily. Tools like Trello or Asana help me stay organized."</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3"/>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Tell us about a time when you had to adapt to a significant change. How did you manage it?</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"During my AI training, our final project scope changed mid-way. I adapted by reevaluating priorities and quickly learning the new tools required. Flexibility and clear communication with my team were essential."</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CAB11E0B-1343-F173-876F-945E5DF83E41}"/>
              </a:ext>
            </a:extLst>
          </p:cNvPr>
          <p:cNvSpPr txBox="1"/>
          <p:nvPr/>
        </p:nvSpPr>
        <p:spPr>
          <a:xfrm>
            <a:off x="811161" y="283561"/>
            <a:ext cx="15825020" cy="642035"/>
          </a:xfrm>
          <a:prstGeom prst="rect">
            <a:avLst/>
          </a:prstGeom>
          <a:noFill/>
        </p:spPr>
        <p:txBody>
          <a:bodyPr wrap="square" rtlCol="0" anchor="t">
            <a:spAutoFit/>
          </a:bodyPr>
          <a:lstStyle/>
          <a:p>
            <a:pPr>
              <a:lnSpc>
                <a:spcPct val="107000"/>
              </a:lnSpc>
              <a:spcAft>
                <a:spcPts val="800"/>
              </a:spcAft>
            </a:pPr>
            <a:r>
              <a:rPr lang="en-GB" sz="3600" b="1" kern="100" dirty="0">
                <a:solidFill>
                  <a:schemeClr val="bg1"/>
                </a:solidFill>
                <a:effectLst/>
                <a:latin typeface="+mj-lt"/>
                <a:ea typeface="Aptos" panose="020B0004020202020204" pitchFamily="34" charset="0"/>
                <a:cs typeface="Times New Roman" panose="02020603050405020304" pitchFamily="18" charset="0"/>
              </a:rPr>
              <a:t>HR Questions for Junior AI Candidates with Suggested Responses</a:t>
            </a:r>
            <a:endParaRPr lang="en-GB" sz="36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EC6F8B4F-406B-47A9-0932-BC43EE27CAA1}"/>
              </a:ext>
            </a:extLst>
          </p:cNvPr>
          <p:cNvGrpSpPr/>
          <p:nvPr/>
        </p:nvGrpSpPr>
        <p:grpSpPr>
          <a:xfrm>
            <a:off x="181421" y="1155963"/>
            <a:ext cx="374578" cy="374578"/>
            <a:chOff x="0" y="0"/>
            <a:chExt cx="812800" cy="812800"/>
          </a:xfrm>
        </p:grpSpPr>
        <p:sp>
          <p:nvSpPr>
            <p:cNvPr id="8" name="Google Shape;207;p15">
              <a:extLst>
                <a:ext uri="{FF2B5EF4-FFF2-40B4-BE49-F238E27FC236}">
                  <a16:creationId xmlns:a16="http://schemas.microsoft.com/office/drawing/2014/main" id="{77756A52-2753-F77A-E5B4-C42097FC947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5EC5CA00-F5BA-E5B0-9EE2-17660E0D423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CEF016DB-0C69-0D50-B316-606634C6A413}"/>
              </a:ext>
            </a:extLst>
          </p:cNvPr>
          <p:cNvGrpSpPr/>
          <p:nvPr/>
        </p:nvGrpSpPr>
        <p:grpSpPr>
          <a:xfrm>
            <a:off x="631370" y="1642387"/>
            <a:ext cx="187289" cy="225336"/>
            <a:chOff x="0" y="0"/>
            <a:chExt cx="812800" cy="812800"/>
          </a:xfrm>
        </p:grpSpPr>
        <p:sp>
          <p:nvSpPr>
            <p:cNvPr id="14" name="Google Shape;162;p4">
              <a:extLst>
                <a:ext uri="{FF2B5EF4-FFF2-40B4-BE49-F238E27FC236}">
                  <a16:creationId xmlns:a16="http://schemas.microsoft.com/office/drawing/2014/main" id="{0BAF7BB1-F58F-A7DE-E011-9B397A8528F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28E81FE4-83BD-E398-1766-529AA15716D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561BA578-FA41-76B1-5FA6-4C127C0665FE}"/>
              </a:ext>
            </a:extLst>
          </p:cNvPr>
          <p:cNvGrpSpPr/>
          <p:nvPr/>
        </p:nvGrpSpPr>
        <p:grpSpPr>
          <a:xfrm>
            <a:off x="648928" y="3049421"/>
            <a:ext cx="187289" cy="225336"/>
            <a:chOff x="0" y="0"/>
            <a:chExt cx="812800" cy="812800"/>
          </a:xfrm>
        </p:grpSpPr>
        <p:sp>
          <p:nvSpPr>
            <p:cNvPr id="17" name="Google Shape;162;p4">
              <a:extLst>
                <a:ext uri="{FF2B5EF4-FFF2-40B4-BE49-F238E27FC236}">
                  <a16:creationId xmlns:a16="http://schemas.microsoft.com/office/drawing/2014/main" id="{EB7EB30B-6210-2935-C69E-4B6790FD6F7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F5B17328-921D-F382-C2B6-9426A922067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C25E5D02-AD20-CA5B-08FE-25A79B2BC84B}"/>
              </a:ext>
            </a:extLst>
          </p:cNvPr>
          <p:cNvGrpSpPr/>
          <p:nvPr/>
        </p:nvGrpSpPr>
        <p:grpSpPr>
          <a:xfrm>
            <a:off x="704174" y="5729042"/>
            <a:ext cx="187289" cy="225336"/>
            <a:chOff x="0" y="0"/>
            <a:chExt cx="812800" cy="812800"/>
          </a:xfrm>
        </p:grpSpPr>
        <p:sp>
          <p:nvSpPr>
            <p:cNvPr id="26" name="Google Shape;162;p4">
              <a:extLst>
                <a:ext uri="{FF2B5EF4-FFF2-40B4-BE49-F238E27FC236}">
                  <a16:creationId xmlns:a16="http://schemas.microsoft.com/office/drawing/2014/main" id="{94013D3B-1B23-487A-4133-DDEA406DE7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75722F68-532B-C6F5-24F1-6333B367948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34DF3C19-13BF-E736-93D1-8FB2F574F246}"/>
              </a:ext>
            </a:extLst>
          </p:cNvPr>
          <p:cNvGrpSpPr/>
          <p:nvPr/>
        </p:nvGrpSpPr>
        <p:grpSpPr>
          <a:xfrm>
            <a:off x="228477" y="5100880"/>
            <a:ext cx="374578" cy="374578"/>
            <a:chOff x="0" y="0"/>
            <a:chExt cx="812800" cy="812800"/>
          </a:xfrm>
        </p:grpSpPr>
        <p:sp>
          <p:nvSpPr>
            <p:cNvPr id="4" name="Google Shape;207;p15">
              <a:extLst>
                <a:ext uri="{FF2B5EF4-FFF2-40B4-BE49-F238E27FC236}">
                  <a16:creationId xmlns:a16="http://schemas.microsoft.com/office/drawing/2014/main" id="{850697CC-F29C-0A0D-5F35-3532D48F5E8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 name="Google Shape;208;p15">
              <a:extLst>
                <a:ext uri="{FF2B5EF4-FFF2-40B4-BE49-F238E27FC236}">
                  <a16:creationId xmlns:a16="http://schemas.microsoft.com/office/drawing/2014/main" id="{DEDFD65A-4A86-A544-9DEC-85871419533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C07601AF-0567-7AD3-B124-E4E636EFEEA6}"/>
              </a:ext>
            </a:extLst>
          </p:cNvPr>
          <p:cNvGrpSpPr/>
          <p:nvPr/>
        </p:nvGrpSpPr>
        <p:grpSpPr>
          <a:xfrm>
            <a:off x="734486" y="7192082"/>
            <a:ext cx="187289" cy="225336"/>
            <a:chOff x="0" y="0"/>
            <a:chExt cx="812800" cy="812800"/>
          </a:xfrm>
        </p:grpSpPr>
        <p:sp>
          <p:nvSpPr>
            <p:cNvPr id="19" name="Google Shape;162;p4">
              <a:extLst>
                <a:ext uri="{FF2B5EF4-FFF2-40B4-BE49-F238E27FC236}">
                  <a16:creationId xmlns:a16="http://schemas.microsoft.com/office/drawing/2014/main" id="{92876B59-AFEC-F775-AC72-1A3A4B5E61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880A0502-231D-A094-D37E-AD17EF9892B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61927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ABF9C80D-E7C8-CB1F-B024-F0EE7DD2D62F}"/>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F670AB8E-3666-0530-69D1-F69928965F43}"/>
              </a:ext>
            </a:extLst>
          </p:cNvPr>
          <p:cNvSpPr txBox="1"/>
          <p:nvPr/>
        </p:nvSpPr>
        <p:spPr>
          <a:xfrm>
            <a:off x="1179871" y="1155963"/>
            <a:ext cx="17299858" cy="8358159"/>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200" b="1" kern="100" dirty="0">
                <a:solidFill>
                  <a:schemeClr val="bg1"/>
                </a:solidFill>
                <a:effectLst/>
                <a:latin typeface="+mj-lt"/>
                <a:ea typeface="Aptos" panose="020B0004020202020204" pitchFamily="34" charset="0"/>
                <a:cs typeface="Times New Roman" panose="02020603050405020304" pitchFamily="18" charset="0"/>
              </a:rPr>
              <a:t>Learning and Growth</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6"/>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What steps have you taken recently to improve your technical or AI-related skills?</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"I’ve completed online courses on TensorFlow and participated in Kaggle competitions. I also work on small AI projects, such as a movie recommendation system, to apply what I’ve learned."</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6"/>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Can you share a project or personal initiative that reflects your commitment to continuous learning?</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"I built a simple chatbot for customer support using Python and NLP libraries. It started as a learning exercise but turned into a portfolio project that demonstrates my technical growth."</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200" kern="100" dirty="0">
                <a:solidFill>
                  <a:schemeClr val="bg1"/>
                </a:solidFill>
                <a:effectLst/>
                <a:latin typeface="+mj-lt"/>
                <a:ea typeface="Aptos" panose="020B0004020202020204" pitchFamily="34" charset="0"/>
                <a:cs typeface="Times New Roman" panose="02020603050405020304" pitchFamily="18" charset="0"/>
              </a:rPr>
              <a:t> </a:t>
            </a:r>
          </a:p>
          <a:p>
            <a:pPr>
              <a:lnSpc>
                <a:spcPct val="107000"/>
              </a:lnSpc>
              <a:spcAft>
                <a:spcPts val="800"/>
              </a:spcAft>
            </a:pPr>
            <a:r>
              <a:rPr lang="en-GB" sz="2200" b="1" kern="100" dirty="0">
                <a:solidFill>
                  <a:schemeClr val="bg1"/>
                </a:solidFill>
                <a:effectLst/>
                <a:latin typeface="+mj-lt"/>
                <a:ea typeface="Aptos" panose="020B0004020202020204" pitchFamily="34" charset="0"/>
                <a:cs typeface="Times New Roman" panose="02020603050405020304" pitchFamily="18" charset="0"/>
              </a:rPr>
              <a:t>Motivation and Goals</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9"/>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What are your short-term and long-term career goals in AI?</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"Short-term, I want to build a strong foundation by contributing to real-world AI projects and learning from experienced team members. Long-term, I aspire to specialize in areas like NLP or computer vision and eventually mentor others in the field."</a:t>
            </a:r>
            <a:endParaRPr lang="en-GB" sz="22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19"/>
              <a:tabLst>
                <a:tab pos="457200" algn="l"/>
              </a:tabLst>
            </a:pPr>
            <a:r>
              <a:rPr lang="en-GB" sz="2200" b="1" kern="100" dirty="0">
                <a:solidFill>
                  <a:schemeClr val="bg1"/>
                </a:solidFill>
                <a:effectLst/>
                <a:latin typeface="+mj-lt"/>
                <a:ea typeface="Aptos" panose="020B0004020202020204" pitchFamily="34" charset="0"/>
                <a:cs typeface="Times New Roman" panose="02020603050405020304" pitchFamily="18" charset="0"/>
              </a:rPr>
              <a:t>How do you define success in your career?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200" kern="100" dirty="0">
                <a:solidFill>
                  <a:schemeClr val="bg1"/>
                </a:solidFill>
                <a:effectLst/>
                <a:latin typeface="+mj-lt"/>
                <a:ea typeface="Aptos" panose="020B0004020202020204" pitchFamily="34" charset="0"/>
                <a:cs typeface="Times New Roman" panose="02020603050405020304" pitchFamily="18" charset="0"/>
              </a:rPr>
            </a:br>
            <a:r>
              <a:rPr lang="en-GB" sz="2200" i="1" kern="100" dirty="0">
                <a:solidFill>
                  <a:schemeClr val="bg1"/>
                </a:solidFill>
                <a:effectLst/>
                <a:latin typeface="+mj-lt"/>
                <a:ea typeface="Aptos" panose="020B0004020202020204" pitchFamily="34" charset="0"/>
                <a:cs typeface="Times New Roman" panose="02020603050405020304" pitchFamily="18" charset="0"/>
              </a:rPr>
              <a:t>"Success for me means continuous growth, delivering impactful AI solutions</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 and being a collaborative and reliable team member who contributes to the organization’s goals."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1DA002D9-B253-D60A-7447-D767623AE09B}"/>
              </a:ext>
            </a:extLst>
          </p:cNvPr>
          <p:cNvSpPr txBox="1"/>
          <p:nvPr/>
        </p:nvSpPr>
        <p:spPr>
          <a:xfrm>
            <a:off x="811161" y="283561"/>
            <a:ext cx="15825020" cy="642035"/>
          </a:xfrm>
          <a:prstGeom prst="rect">
            <a:avLst/>
          </a:prstGeom>
          <a:noFill/>
        </p:spPr>
        <p:txBody>
          <a:bodyPr wrap="square" rtlCol="0" anchor="t">
            <a:spAutoFit/>
          </a:bodyPr>
          <a:lstStyle/>
          <a:p>
            <a:pPr>
              <a:lnSpc>
                <a:spcPct val="107000"/>
              </a:lnSpc>
              <a:spcAft>
                <a:spcPts val="800"/>
              </a:spcAft>
            </a:pPr>
            <a:r>
              <a:rPr lang="en-GB" sz="3600" b="1" kern="100" dirty="0">
                <a:solidFill>
                  <a:schemeClr val="bg1"/>
                </a:solidFill>
                <a:effectLst/>
                <a:latin typeface="+mj-lt"/>
                <a:ea typeface="Aptos" panose="020B0004020202020204" pitchFamily="34" charset="0"/>
                <a:cs typeface="Times New Roman" panose="02020603050405020304" pitchFamily="18" charset="0"/>
              </a:rPr>
              <a:t>HR Questions for Junior AI Candidates with Suggested Responses</a:t>
            </a:r>
            <a:endParaRPr lang="en-GB" sz="36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7308C87C-49F3-8784-B4A9-82FA8664AFA5}"/>
              </a:ext>
            </a:extLst>
          </p:cNvPr>
          <p:cNvGrpSpPr/>
          <p:nvPr/>
        </p:nvGrpSpPr>
        <p:grpSpPr>
          <a:xfrm>
            <a:off x="181421" y="1155963"/>
            <a:ext cx="374578" cy="374578"/>
            <a:chOff x="0" y="0"/>
            <a:chExt cx="812800" cy="812800"/>
          </a:xfrm>
        </p:grpSpPr>
        <p:sp>
          <p:nvSpPr>
            <p:cNvPr id="8" name="Google Shape;207;p15">
              <a:extLst>
                <a:ext uri="{FF2B5EF4-FFF2-40B4-BE49-F238E27FC236}">
                  <a16:creationId xmlns:a16="http://schemas.microsoft.com/office/drawing/2014/main" id="{30A71D1E-BB16-9FAF-4A91-102DBCC909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25960731-C889-C0BE-AA6F-C963FCBCBA5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37E493F4-6BD3-B5F8-7CA0-2D58A11E8CEC}"/>
              </a:ext>
            </a:extLst>
          </p:cNvPr>
          <p:cNvGrpSpPr/>
          <p:nvPr/>
        </p:nvGrpSpPr>
        <p:grpSpPr>
          <a:xfrm>
            <a:off x="631370" y="1642387"/>
            <a:ext cx="187289" cy="225336"/>
            <a:chOff x="0" y="0"/>
            <a:chExt cx="812800" cy="812800"/>
          </a:xfrm>
        </p:grpSpPr>
        <p:sp>
          <p:nvSpPr>
            <p:cNvPr id="14" name="Google Shape;162;p4">
              <a:extLst>
                <a:ext uri="{FF2B5EF4-FFF2-40B4-BE49-F238E27FC236}">
                  <a16:creationId xmlns:a16="http://schemas.microsoft.com/office/drawing/2014/main" id="{4E8727D5-4DCC-9F8C-1140-336DB917CB1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56CC7358-37F2-CE34-4981-1082B97FC08F}"/>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D922D2BD-1170-262B-364B-2DB052EFB563}"/>
              </a:ext>
            </a:extLst>
          </p:cNvPr>
          <p:cNvGrpSpPr/>
          <p:nvPr/>
        </p:nvGrpSpPr>
        <p:grpSpPr>
          <a:xfrm>
            <a:off x="648928" y="3049421"/>
            <a:ext cx="187289" cy="225336"/>
            <a:chOff x="0" y="0"/>
            <a:chExt cx="812800" cy="812800"/>
          </a:xfrm>
        </p:grpSpPr>
        <p:sp>
          <p:nvSpPr>
            <p:cNvPr id="17" name="Google Shape;162;p4">
              <a:extLst>
                <a:ext uri="{FF2B5EF4-FFF2-40B4-BE49-F238E27FC236}">
                  <a16:creationId xmlns:a16="http://schemas.microsoft.com/office/drawing/2014/main" id="{E75589A2-5AF2-A0F7-69B2-0DFF9616939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2BBD4716-72B8-1BF6-675E-6FF91B7E23D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 name="Google Shape;161;p4">
            <a:extLst>
              <a:ext uri="{FF2B5EF4-FFF2-40B4-BE49-F238E27FC236}">
                <a16:creationId xmlns:a16="http://schemas.microsoft.com/office/drawing/2014/main" id="{CB7E0D55-0281-633A-BE45-1C28ACF0B5F3}"/>
              </a:ext>
            </a:extLst>
          </p:cNvPr>
          <p:cNvGrpSpPr/>
          <p:nvPr/>
        </p:nvGrpSpPr>
        <p:grpSpPr>
          <a:xfrm>
            <a:off x="704174" y="5729042"/>
            <a:ext cx="187289" cy="225336"/>
            <a:chOff x="0" y="0"/>
            <a:chExt cx="812800" cy="812800"/>
          </a:xfrm>
        </p:grpSpPr>
        <p:sp>
          <p:nvSpPr>
            <p:cNvPr id="26" name="Google Shape;162;p4">
              <a:extLst>
                <a:ext uri="{FF2B5EF4-FFF2-40B4-BE49-F238E27FC236}">
                  <a16:creationId xmlns:a16="http://schemas.microsoft.com/office/drawing/2014/main" id="{FD7B1D2F-2710-06B9-0F2A-EE118C7E09C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4">
              <a:extLst>
                <a:ext uri="{FF2B5EF4-FFF2-40B4-BE49-F238E27FC236}">
                  <a16:creationId xmlns:a16="http://schemas.microsoft.com/office/drawing/2014/main" id="{99C4F6C2-752F-9FC5-909F-628D56439216}"/>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 name="Google Shape;206;p15">
            <a:extLst>
              <a:ext uri="{FF2B5EF4-FFF2-40B4-BE49-F238E27FC236}">
                <a16:creationId xmlns:a16="http://schemas.microsoft.com/office/drawing/2014/main" id="{3FC44F6D-0D87-1DF0-AE62-8EA235FE4834}"/>
              </a:ext>
            </a:extLst>
          </p:cNvPr>
          <p:cNvGrpSpPr/>
          <p:nvPr/>
        </p:nvGrpSpPr>
        <p:grpSpPr>
          <a:xfrm>
            <a:off x="228477" y="5100880"/>
            <a:ext cx="374578" cy="374578"/>
            <a:chOff x="0" y="0"/>
            <a:chExt cx="812800" cy="812800"/>
          </a:xfrm>
        </p:grpSpPr>
        <p:sp>
          <p:nvSpPr>
            <p:cNvPr id="4" name="Google Shape;207;p15">
              <a:extLst>
                <a:ext uri="{FF2B5EF4-FFF2-40B4-BE49-F238E27FC236}">
                  <a16:creationId xmlns:a16="http://schemas.microsoft.com/office/drawing/2014/main" id="{5A59FAB9-F066-95E0-E4BC-C7190B935D6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5" name="Google Shape;208;p15">
              <a:extLst>
                <a:ext uri="{FF2B5EF4-FFF2-40B4-BE49-F238E27FC236}">
                  <a16:creationId xmlns:a16="http://schemas.microsoft.com/office/drawing/2014/main" id="{171EB89A-F7B6-61AE-4553-EB954EE7B7A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6" name="Google Shape;161;p4">
            <a:extLst>
              <a:ext uri="{FF2B5EF4-FFF2-40B4-BE49-F238E27FC236}">
                <a16:creationId xmlns:a16="http://schemas.microsoft.com/office/drawing/2014/main" id="{C163DCFA-74C5-59D8-2E43-ED24FDDB0F3D}"/>
              </a:ext>
            </a:extLst>
          </p:cNvPr>
          <p:cNvGrpSpPr/>
          <p:nvPr/>
        </p:nvGrpSpPr>
        <p:grpSpPr>
          <a:xfrm>
            <a:off x="734486" y="7192082"/>
            <a:ext cx="187289" cy="225336"/>
            <a:chOff x="0" y="0"/>
            <a:chExt cx="812800" cy="812800"/>
          </a:xfrm>
        </p:grpSpPr>
        <p:sp>
          <p:nvSpPr>
            <p:cNvPr id="19" name="Google Shape;162;p4">
              <a:extLst>
                <a:ext uri="{FF2B5EF4-FFF2-40B4-BE49-F238E27FC236}">
                  <a16:creationId xmlns:a16="http://schemas.microsoft.com/office/drawing/2014/main" id="{15F9F219-41EA-121F-C399-39AF6024BF9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p4">
              <a:extLst>
                <a:ext uri="{FF2B5EF4-FFF2-40B4-BE49-F238E27FC236}">
                  <a16:creationId xmlns:a16="http://schemas.microsoft.com/office/drawing/2014/main" id="{5048F475-A932-15BF-9A21-E87502A0F80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88304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8256F64F-7142-5118-10A2-DBCCEE10B058}"/>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5E178822-46B6-6D60-00EF-7FB06AE277BE}"/>
              </a:ext>
            </a:extLst>
          </p:cNvPr>
          <p:cNvSpPr txBox="1"/>
          <p:nvPr/>
        </p:nvSpPr>
        <p:spPr>
          <a:xfrm>
            <a:off x="1165123" y="2173601"/>
            <a:ext cx="17299858" cy="8358159"/>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Ethics in AI</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5"/>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How do you think ethical considerations should influence AI development?</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i="1" kern="100" dirty="0">
                <a:solidFill>
                  <a:schemeClr val="bg1"/>
                </a:solidFill>
                <a:effectLst/>
                <a:latin typeface="+mj-lt"/>
                <a:ea typeface="Aptos" panose="020B0004020202020204" pitchFamily="34" charset="0"/>
                <a:cs typeface="Times New Roman" panose="02020603050405020304" pitchFamily="18" charset="0"/>
              </a:rPr>
              <a:t>"Ethical considerations are critical in AI to ensure fairness, transparency, and accountability. Developers must mitigate biases in datasets and models while designing solutions that benefit society responsibly."</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25"/>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What do you think are the biggest challenges related to AI and ethics?</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b="1" kern="100" dirty="0">
                <a:solidFill>
                  <a:schemeClr val="bg1"/>
                </a:solidFill>
                <a:effectLst/>
                <a:latin typeface="+mj-lt"/>
                <a:ea typeface="Aptos" panose="020B0004020202020204" pitchFamily="34" charset="0"/>
                <a:cs typeface="Times New Roman" panose="02020603050405020304" pitchFamily="18" charset="0"/>
              </a:rPr>
              <a:t>Suggested Answer:</a:t>
            </a:r>
            <a:br>
              <a:rPr lang="en-GB" sz="2400" kern="100" dirty="0">
                <a:solidFill>
                  <a:schemeClr val="bg1"/>
                </a:solidFill>
                <a:effectLst/>
                <a:latin typeface="+mj-lt"/>
                <a:ea typeface="Aptos" panose="020B0004020202020204" pitchFamily="34" charset="0"/>
                <a:cs typeface="Times New Roman" panose="02020603050405020304" pitchFamily="18" charset="0"/>
              </a:rPr>
            </a:br>
            <a:r>
              <a:rPr lang="en-GB" sz="2400" i="1" kern="100" dirty="0">
                <a:solidFill>
                  <a:schemeClr val="bg1"/>
                </a:solidFill>
                <a:effectLst/>
                <a:latin typeface="+mj-lt"/>
                <a:ea typeface="Aptos" panose="020B0004020202020204" pitchFamily="34" charset="0"/>
                <a:cs typeface="Times New Roman" panose="02020603050405020304" pitchFamily="18" charset="0"/>
              </a:rPr>
              <a:t>"I believe the biggest challenges are bias in data, lack of transparency in decision-making processes, and ensuring privacy. Addressing these requires clear guidelines and collaboration between technical and ethical experts."</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p:txBody>
      </p:sp>
      <p:sp>
        <p:nvSpPr>
          <p:cNvPr id="2" name="Text Box 1">
            <a:extLst>
              <a:ext uri="{FF2B5EF4-FFF2-40B4-BE49-F238E27FC236}">
                <a16:creationId xmlns:a16="http://schemas.microsoft.com/office/drawing/2014/main" id="{49A292F7-3600-3CCB-8171-A45F71C418F2}"/>
              </a:ext>
            </a:extLst>
          </p:cNvPr>
          <p:cNvSpPr txBox="1"/>
          <p:nvPr/>
        </p:nvSpPr>
        <p:spPr>
          <a:xfrm>
            <a:off x="958644" y="514545"/>
            <a:ext cx="15825020" cy="642035"/>
          </a:xfrm>
          <a:prstGeom prst="rect">
            <a:avLst/>
          </a:prstGeom>
          <a:noFill/>
        </p:spPr>
        <p:txBody>
          <a:bodyPr wrap="square" rtlCol="0" anchor="t">
            <a:spAutoFit/>
          </a:bodyPr>
          <a:lstStyle/>
          <a:p>
            <a:pPr>
              <a:lnSpc>
                <a:spcPct val="107000"/>
              </a:lnSpc>
              <a:spcAft>
                <a:spcPts val="800"/>
              </a:spcAft>
            </a:pPr>
            <a:r>
              <a:rPr lang="en-GB" sz="3600" b="1" kern="100" dirty="0">
                <a:solidFill>
                  <a:schemeClr val="bg1"/>
                </a:solidFill>
                <a:effectLst/>
                <a:latin typeface="+mj-lt"/>
                <a:ea typeface="Aptos" panose="020B0004020202020204" pitchFamily="34" charset="0"/>
                <a:cs typeface="Times New Roman" panose="02020603050405020304" pitchFamily="18" charset="0"/>
              </a:rPr>
              <a:t>HR Questions for Junior AI Candidates with Suggested Responses</a:t>
            </a:r>
            <a:endParaRPr lang="en-GB" sz="36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BBBBBBC7-CFDD-589C-7C19-98B1DA35BD1B}"/>
              </a:ext>
            </a:extLst>
          </p:cNvPr>
          <p:cNvGrpSpPr/>
          <p:nvPr/>
        </p:nvGrpSpPr>
        <p:grpSpPr>
          <a:xfrm>
            <a:off x="436583" y="2173601"/>
            <a:ext cx="374578" cy="374578"/>
            <a:chOff x="0" y="0"/>
            <a:chExt cx="812800" cy="812800"/>
          </a:xfrm>
        </p:grpSpPr>
        <p:sp>
          <p:nvSpPr>
            <p:cNvPr id="8" name="Google Shape;207;p15">
              <a:extLst>
                <a:ext uri="{FF2B5EF4-FFF2-40B4-BE49-F238E27FC236}">
                  <a16:creationId xmlns:a16="http://schemas.microsoft.com/office/drawing/2014/main" id="{127AAC77-A72A-7C41-AC3D-3410D45AEA1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B9347009-3349-2FF2-F9AA-C2474481959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13" name="Google Shape;161;p4">
            <a:extLst>
              <a:ext uri="{FF2B5EF4-FFF2-40B4-BE49-F238E27FC236}">
                <a16:creationId xmlns:a16="http://schemas.microsoft.com/office/drawing/2014/main" id="{FBDBDE24-01F6-B380-2667-F470E2BCBE69}"/>
              </a:ext>
            </a:extLst>
          </p:cNvPr>
          <p:cNvGrpSpPr/>
          <p:nvPr/>
        </p:nvGrpSpPr>
        <p:grpSpPr>
          <a:xfrm>
            <a:off x="1210996" y="2824085"/>
            <a:ext cx="187289" cy="225336"/>
            <a:chOff x="0" y="0"/>
            <a:chExt cx="812800" cy="812800"/>
          </a:xfrm>
        </p:grpSpPr>
        <p:sp>
          <p:nvSpPr>
            <p:cNvPr id="14" name="Google Shape;162;p4">
              <a:extLst>
                <a:ext uri="{FF2B5EF4-FFF2-40B4-BE49-F238E27FC236}">
                  <a16:creationId xmlns:a16="http://schemas.microsoft.com/office/drawing/2014/main" id="{2D738A39-46DB-98CF-E476-56D0BA4709A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FC32738D-0720-5B82-A856-17FB01E2489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E8266F85-8B17-7ED7-4D31-D5EA708D3889}"/>
              </a:ext>
            </a:extLst>
          </p:cNvPr>
          <p:cNvGrpSpPr/>
          <p:nvPr/>
        </p:nvGrpSpPr>
        <p:grpSpPr>
          <a:xfrm>
            <a:off x="1165123" y="4441429"/>
            <a:ext cx="187289" cy="225336"/>
            <a:chOff x="0" y="0"/>
            <a:chExt cx="812800" cy="812800"/>
          </a:xfrm>
        </p:grpSpPr>
        <p:sp>
          <p:nvSpPr>
            <p:cNvPr id="17" name="Google Shape;162;p4">
              <a:extLst>
                <a:ext uri="{FF2B5EF4-FFF2-40B4-BE49-F238E27FC236}">
                  <a16:creationId xmlns:a16="http://schemas.microsoft.com/office/drawing/2014/main" id="{119B55AE-CEBE-C07B-2118-3447AA23252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5A5847CB-0E3A-C11F-2229-1C1E33E78AC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426644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5D9B74D6-392E-36AA-ACD2-5F21C97A73BE}"/>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2D678D07-39FA-2358-08BA-E039417AD82F}"/>
              </a:ext>
            </a:extLst>
          </p:cNvPr>
          <p:cNvSpPr txBox="1"/>
          <p:nvPr/>
        </p:nvSpPr>
        <p:spPr>
          <a:xfrm>
            <a:off x="1165123" y="2173601"/>
            <a:ext cx="6651522" cy="7280115"/>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000" kern="100" dirty="0">
                <a:solidFill>
                  <a:schemeClr val="bg1"/>
                </a:solidFill>
                <a:effectLst/>
                <a:latin typeface="+mj-lt"/>
                <a:ea typeface="Aptos" panose="020B0004020202020204" pitchFamily="34" charset="0"/>
                <a:cs typeface="Times New Roman" panose="02020603050405020304" pitchFamily="18" charset="0"/>
              </a:rPr>
              <a:t> </a:t>
            </a:r>
            <a:r>
              <a:rPr lang="en-GB" sz="2000" b="1" dirty="0">
                <a:solidFill>
                  <a:schemeClr val="bg1"/>
                </a:solidFill>
                <a:latin typeface="+mj-lt"/>
              </a:rPr>
              <a:t>365 Data Science</a:t>
            </a:r>
            <a:br>
              <a:rPr lang="en-GB" sz="2000" dirty="0">
                <a:solidFill>
                  <a:schemeClr val="bg1"/>
                </a:solidFill>
                <a:latin typeface="+mj-lt"/>
              </a:rPr>
            </a:br>
            <a:r>
              <a:rPr lang="en-GB" sz="2000" dirty="0">
                <a:solidFill>
                  <a:schemeClr val="bg1"/>
                </a:solidFill>
                <a:latin typeface="+mj-lt"/>
              </a:rPr>
              <a:t>Offers a comprehensive list of AI engineer interview questions, covering various aspects of AI engineering principles, machine learning, and neural network</a:t>
            </a:r>
          </a:p>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000" b="1" dirty="0">
                <a:solidFill>
                  <a:schemeClr val="bg1"/>
                </a:solidFill>
              </a:rPr>
              <a:t>Turing</a:t>
            </a:r>
            <a:br>
              <a:rPr lang="en-GB" sz="2000" dirty="0">
                <a:solidFill>
                  <a:schemeClr val="bg1"/>
                </a:solidFill>
              </a:rPr>
            </a:br>
            <a:r>
              <a:rPr lang="en-GB" sz="2000" dirty="0">
                <a:solidFill>
                  <a:schemeClr val="bg1"/>
                </a:solidFill>
              </a:rPr>
              <a:t>Provides a curated list of 100 AI interview questions and answers, ranging from basic to advanced levels, suitable for candidates preparing for AI roles.</a:t>
            </a:r>
          </a:p>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000" b="1" kern="100" dirty="0" err="1">
                <a:solidFill>
                  <a:schemeClr val="bg1"/>
                </a:solidFill>
                <a:effectLst/>
                <a:latin typeface="+mj-lt"/>
                <a:ea typeface="Aptos" panose="020B0004020202020204" pitchFamily="34" charset="0"/>
                <a:cs typeface="Times New Roman" panose="02020603050405020304" pitchFamily="18" charset="0"/>
              </a:rPr>
              <a:t>Adaface</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kern="100" dirty="0">
                <a:solidFill>
                  <a:schemeClr val="bg1"/>
                </a:solidFill>
                <a:effectLst/>
                <a:latin typeface="+mj-lt"/>
                <a:ea typeface="Aptos" panose="020B0004020202020204" pitchFamily="34" charset="0"/>
                <a:cs typeface="Times New Roman" panose="02020603050405020304" pitchFamily="18" charset="0"/>
              </a:rPr>
              <a:t>Features a collection of 60 AI interview questions, categorized by difficulty and topic, including machine learning algorithms and neural networks. </a:t>
            </a:r>
          </a:p>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sp>
        <p:nvSpPr>
          <p:cNvPr id="2" name="Text Box 1">
            <a:extLst>
              <a:ext uri="{FF2B5EF4-FFF2-40B4-BE49-F238E27FC236}">
                <a16:creationId xmlns:a16="http://schemas.microsoft.com/office/drawing/2014/main" id="{535A8C96-5394-98DC-9817-DA386787200D}"/>
              </a:ext>
            </a:extLst>
          </p:cNvPr>
          <p:cNvSpPr txBox="1"/>
          <p:nvPr/>
        </p:nvSpPr>
        <p:spPr>
          <a:xfrm>
            <a:off x="958644" y="514545"/>
            <a:ext cx="15825020" cy="1234825"/>
          </a:xfrm>
          <a:prstGeom prst="rect">
            <a:avLst/>
          </a:prstGeom>
          <a:noFill/>
        </p:spPr>
        <p:txBody>
          <a:bodyPr wrap="square" rtlCol="0" anchor="t">
            <a:spAutoFit/>
          </a:bodyPr>
          <a:lstStyle/>
          <a:p>
            <a:pPr>
              <a:lnSpc>
                <a:spcPct val="107000"/>
              </a:lnSpc>
              <a:spcAft>
                <a:spcPts val="800"/>
              </a:spcAft>
            </a:pPr>
            <a:r>
              <a:rPr lang="en-GB" sz="3600" b="1" kern="100" dirty="0">
                <a:solidFill>
                  <a:schemeClr val="bg1"/>
                </a:solidFill>
                <a:effectLst/>
                <a:latin typeface="+mj-lt"/>
                <a:ea typeface="Aptos" panose="020B0004020202020204" pitchFamily="34" charset="0"/>
                <a:cs typeface="Times New Roman" panose="02020603050405020304" pitchFamily="18" charset="0"/>
              </a:rPr>
              <a:t>Technical Questions for Junior AI Candidates with Suggested Responses</a:t>
            </a:r>
            <a:endParaRPr lang="en-GB" sz="36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13" name="Google Shape;161;p4">
            <a:extLst>
              <a:ext uri="{FF2B5EF4-FFF2-40B4-BE49-F238E27FC236}">
                <a16:creationId xmlns:a16="http://schemas.microsoft.com/office/drawing/2014/main" id="{B2AA25C7-5FC3-28AC-9FA4-B27D37B89A1B}"/>
              </a:ext>
            </a:extLst>
          </p:cNvPr>
          <p:cNvGrpSpPr/>
          <p:nvPr/>
        </p:nvGrpSpPr>
        <p:grpSpPr>
          <a:xfrm>
            <a:off x="771355" y="2198138"/>
            <a:ext cx="187289" cy="225336"/>
            <a:chOff x="0" y="0"/>
            <a:chExt cx="812800" cy="812800"/>
          </a:xfrm>
        </p:grpSpPr>
        <p:sp>
          <p:nvSpPr>
            <p:cNvPr id="14" name="Google Shape;162;p4">
              <a:extLst>
                <a:ext uri="{FF2B5EF4-FFF2-40B4-BE49-F238E27FC236}">
                  <a16:creationId xmlns:a16="http://schemas.microsoft.com/office/drawing/2014/main" id="{1DDD1145-BD2F-CE90-EFD8-65AE16B1B64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p4">
              <a:extLst>
                <a:ext uri="{FF2B5EF4-FFF2-40B4-BE49-F238E27FC236}">
                  <a16:creationId xmlns:a16="http://schemas.microsoft.com/office/drawing/2014/main" id="{8327BB94-7781-2577-D0CD-A72C7C6B5B7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 name="Google Shape;161;p4">
            <a:extLst>
              <a:ext uri="{FF2B5EF4-FFF2-40B4-BE49-F238E27FC236}">
                <a16:creationId xmlns:a16="http://schemas.microsoft.com/office/drawing/2014/main" id="{DB109055-8CE3-A40B-AE27-049EC7C35748}"/>
              </a:ext>
            </a:extLst>
          </p:cNvPr>
          <p:cNvGrpSpPr/>
          <p:nvPr/>
        </p:nvGrpSpPr>
        <p:grpSpPr>
          <a:xfrm>
            <a:off x="771354" y="3990687"/>
            <a:ext cx="187289" cy="225336"/>
            <a:chOff x="0" y="0"/>
            <a:chExt cx="812800" cy="812800"/>
          </a:xfrm>
        </p:grpSpPr>
        <p:sp>
          <p:nvSpPr>
            <p:cNvPr id="17" name="Google Shape;162;p4">
              <a:extLst>
                <a:ext uri="{FF2B5EF4-FFF2-40B4-BE49-F238E27FC236}">
                  <a16:creationId xmlns:a16="http://schemas.microsoft.com/office/drawing/2014/main" id="{22EC343C-4264-93DB-6C95-E449A50BDC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p4">
              <a:extLst>
                <a:ext uri="{FF2B5EF4-FFF2-40B4-BE49-F238E27FC236}">
                  <a16:creationId xmlns:a16="http://schemas.microsoft.com/office/drawing/2014/main" id="{67A0989C-A476-1C1E-5384-EEA8977EA8E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6" name="Picture 5" descr="AI Interview Questions: A Guide to Crafting Winning Answers - StrataScratch">
            <a:extLst>
              <a:ext uri="{FF2B5EF4-FFF2-40B4-BE49-F238E27FC236}">
                <a16:creationId xmlns:a16="http://schemas.microsoft.com/office/drawing/2014/main" id="{A815F6AA-0E09-32E9-4668-DDB4F32FF8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58181" y="6806200"/>
            <a:ext cx="3001926" cy="1993279"/>
          </a:xfrm>
          <a:prstGeom prst="rect">
            <a:avLst/>
          </a:prstGeom>
          <a:noFill/>
          <a:ln>
            <a:noFill/>
          </a:ln>
        </p:spPr>
      </p:pic>
      <p:sp>
        <p:nvSpPr>
          <p:cNvPr id="10" name="Google Shape;281;p7">
            <a:extLst>
              <a:ext uri="{FF2B5EF4-FFF2-40B4-BE49-F238E27FC236}">
                <a16:creationId xmlns:a16="http://schemas.microsoft.com/office/drawing/2014/main" id="{2D754CC4-5708-4AAE-6C07-85B2D0F1237D}"/>
              </a:ext>
            </a:extLst>
          </p:cNvPr>
          <p:cNvSpPr txBox="1"/>
          <p:nvPr/>
        </p:nvSpPr>
        <p:spPr>
          <a:xfrm>
            <a:off x="9558185" y="2173600"/>
            <a:ext cx="6651522" cy="7280115"/>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000" b="1" kern="100" dirty="0" err="1">
                <a:solidFill>
                  <a:schemeClr val="bg1"/>
                </a:solidFill>
                <a:effectLst/>
                <a:latin typeface="+mj-lt"/>
                <a:ea typeface="Aptos" panose="020B0004020202020204" pitchFamily="34" charset="0"/>
                <a:cs typeface="Times New Roman" panose="02020603050405020304" pitchFamily="18" charset="0"/>
              </a:rPr>
              <a:t>GeeksforGeeks</a:t>
            </a:r>
            <a:br>
              <a:rPr lang="en-GB" sz="2000" kern="100" dirty="0">
                <a:solidFill>
                  <a:schemeClr val="bg1"/>
                </a:solidFill>
                <a:effectLst/>
                <a:latin typeface="+mj-lt"/>
                <a:ea typeface="Aptos" panose="020B0004020202020204" pitchFamily="34" charset="0"/>
                <a:cs typeface="Times New Roman" panose="02020603050405020304" pitchFamily="18" charset="0"/>
              </a:rPr>
            </a:br>
            <a:r>
              <a:rPr lang="en-GB" sz="2000" kern="100" dirty="0">
                <a:solidFill>
                  <a:schemeClr val="bg1"/>
                </a:solidFill>
                <a:effectLst/>
                <a:latin typeface="+mj-lt"/>
                <a:ea typeface="Aptos" panose="020B0004020202020204" pitchFamily="34" charset="0"/>
                <a:cs typeface="Times New Roman" panose="02020603050405020304" pitchFamily="18" charset="0"/>
              </a:rPr>
              <a:t>Offers a comprehensive guide on the top 50 AI interview questions and answers, covering key AI topics essential for interviews. </a:t>
            </a:r>
          </a:p>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000" b="1" dirty="0" err="1">
                <a:solidFill>
                  <a:schemeClr val="bg1"/>
                </a:solidFill>
                <a:effectLst/>
                <a:latin typeface="+mj-lt"/>
                <a:ea typeface="Aptos" panose="020B0004020202020204" pitchFamily="34" charset="0"/>
                <a:cs typeface="Times New Roman" panose="02020603050405020304" pitchFamily="18" charset="0"/>
              </a:rPr>
              <a:t>DigitalDefynd</a:t>
            </a:r>
            <a:br>
              <a:rPr lang="en-GB" sz="2000" dirty="0">
                <a:solidFill>
                  <a:schemeClr val="bg1"/>
                </a:solidFill>
                <a:effectLst/>
                <a:latin typeface="+mj-lt"/>
                <a:ea typeface="Aptos" panose="020B0004020202020204" pitchFamily="34" charset="0"/>
                <a:cs typeface="Times New Roman" panose="02020603050405020304" pitchFamily="18" charset="0"/>
              </a:rPr>
            </a:br>
            <a:r>
              <a:rPr lang="en-GB" sz="2000" dirty="0">
                <a:solidFill>
                  <a:schemeClr val="bg1"/>
                </a:solidFill>
                <a:effectLst/>
                <a:latin typeface="+mj-lt"/>
                <a:ea typeface="Aptos" panose="020B0004020202020204" pitchFamily="34" charset="0"/>
                <a:cs typeface="Times New Roman" panose="02020603050405020304" pitchFamily="18" charset="0"/>
              </a:rPr>
              <a:t>Provides a list of 50 AI engineer interview questions and answers, covering various aspects of AI engineering, including machine learning, deep learning, and natural language processing.</a:t>
            </a:r>
            <a:endParaRPr lang="en-GB" sz="20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endParaRPr lang="en-GB" sz="2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11" name="Google Shape;161;p4">
            <a:extLst>
              <a:ext uri="{FF2B5EF4-FFF2-40B4-BE49-F238E27FC236}">
                <a16:creationId xmlns:a16="http://schemas.microsoft.com/office/drawing/2014/main" id="{A7031260-1E07-3345-497B-0145ABA5F540}"/>
              </a:ext>
            </a:extLst>
          </p:cNvPr>
          <p:cNvGrpSpPr/>
          <p:nvPr/>
        </p:nvGrpSpPr>
        <p:grpSpPr>
          <a:xfrm>
            <a:off x="753795" y="5872389"/>
            <a:ext cx="187289" cy="225336"/>
            <a:chOff x="0" y="0"/>
            <a:chExt cx="812800" cy="812800"/>
          </a:xfrm>
        </p:grpSpPr>
        <p:sp>
          <p:nvSpPr>
            <p:cNvPr id="12" name="Google Shape;162;p4">
              <a:extLst>
                <a:ext uri="{FF2B5EF4-FFF2-40B4-BE49-F238E27FC236}">
                  <a16:creationId xmlns:a16="http://schemas.microsoft.com/office/drawing/2014/main" id="{DF46A244-5FED-EB4A-C527-0FE30F93F68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p4">
              <a:extLst>
                <a:ext uri="{FF2B5EF4-FFF2-40B4-BE49-F238E27FC236}">
                  <a16:creationId xmlns:a16="http://schemas.microsoft.com/office/drawing/2014/main" id="{98C1E344-7804-48B3-0854-77786EEEFBB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161;p4">
            <a:extLst>
              <a:ext uri="{FF2B5EF4-FFF2-40B4-BE49-F238E27FC236}">
                <a16:creationId xmlns:a16="http://schemas.microsoft.com/office/drawing/2014/main" id="{7C702971-58C2-2795-71B5-775263384487}"/>
              </a:ext>
            </a:extLst>
          </p:cNvPr>
          <p:cNvGrpSpPr/>
          <p:nvPr/>
        </p:nvGrpSpPr>
        <p:grpSpPr>
          <a:xfrm>
            <a:off x="9000478" y="2173600"/>
            <a:ext cx="187289" cy="225336"/>
            <a:chOff x="0" y="0"/>
            <a:chExt cx="812800" cy="812800"/>
          </a:xfrm>
        </p:grpSpPr>
        <p:sp>
          <p:nvSpPr>
            <p:cNvPr id="21" name="Google Shape;162;p4">
              <a:extLst>
                <a:ext uri="{FF2B5EF4-FFF2-40B4-BE49-F238E27FC236}">
                  <a16:creationId xmlns:a16="http://schemas.microsoft.com/office/drawing/2014/main" id="{620AD8C4-19C1-2598-6354-492FD3C356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p4">
              <a:extLst>
                <a:ext uri="{FF2B5EF4-FFF2-40B4-BE49-F238E27FC236}">
                  <a16:creationId xmlns:a16="http://schemas.microsoft.com/office/drawing/2014/main" id="{8D9B7947-E3AD-4733-AF0D-5C0ADB5C941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161;p4">
            <a:extLst>
              <a:ext uri="{FF2B5EF4-FFF2-40B4-BE49-F238E27FC236}">
                <a16:creationId xmlns:a16="http://schemas.microsoft.com/office/drawing/2014/main" id="{7B13363E-998A-8453-2E26-80FDAC80B5B7}"/>
              </a:ext>
            </a:extLst>
          </p:cNvPr>
          <p:cNvGrpSpPr/>
          <p:nvPr/>
        </p:nvGrpSpPr>
        <p:grpSpPr>
          <a:xfrm>
            <a:off x="9141187" y="4003890"/>
            <a:ext cx="187289" cy="225336"/>
            <a:chOff x="0" y="0"/>
            <a:chExt cx="812800" cy="812800"/>
          </a:xfrm>
        </p:grpSpPr>
        <p:sp>
          <p:nvSpPr>
            <p:cNvPr id="24" name="Google Shape;162;p4">
              <a:extLst>
                <a:ext uri="{FF2B5EF4-FFF2-40B4-BE49-F238E27FC236}">
                  <a16:creationId xmlns:a16="http://schemas.microsoft.com/office/drawing/2014/main" id="{C5BB429A-E86D-6ABC-7CD5-6242EA9579A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3;p4">
              <a:extLst>
                <a:ext uri="{FF2B5EF4-FFF2-40B4-BE49-F238E27FC236}">
                  <a16:creationId xmlns:a16="http://schemas.microsoft.com/office/drawing/2014/main" id="{66A3AE32-C88E-1F57-BB85-08D561647ED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6" name="Picture 25" descr="Data Engineer Interview Questions And Answers 2020 | 365 Data Science">
            <a:extLst>
              <a:ext uri="{FF2B5EF4-FFF2-40B4-BE49-F238E27FC236}">
                <a16:creationId xmlns:a16="http://schemas.microsoft.com/office/drawing/2014/main" id="{DD2531E2-DCB4-E9FA-F823-3EBBD56929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33645" y="5869503"/>
            <a:ext cx="3081991" cy="1725915"/>
          </a:xfrm>
          <a:prstGeom prst="rect">
            <a:avLst/>
          </a:prstGeom>
          <a:noFill/>
          <a:ln>
            <a:noFill/>
          </a:ln>
        </p:spPr>
      </p:pic>
      <p:pic>
        <p:nvPicPr>
          <p:cNvPr id="2055" name="Picture 7" descr="50 AI Engineer Interview Questions &amp; Answers [2024] - DigitalDefynd">
            <a:extLst>
              <a:ext uri="{FF2B5EF4-FFF2-40B4-BE49-F238E27FC236}">
                <a16:creationId xmlns:a16="http://schemas.microsoft.com/office/drawing/2014/main" id="{B45A0BBD-0B4B-9F56-B742-F6087CE54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342" y="8113399"/>
            <a:ext cx="2952342" cy="172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54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C881B138-E974-B0F6-8FA0-033614283F4F}"/>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D9BF1F0A-6F83-5FE3-8DF5-6A00257FF8C2}"/>
              </a:ext>
            </a:extLst>
          </p:cNvPr>
          <p:cNvSpPr txBox="1"/>
          <p:nvPr/>
        </p:nvSpPr>
        <p:spPr>
          <a:xfrm>
            <a:off x="1548581" y="2115757"/>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Be </a:t>
            </a: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Proactive</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2" name="Text Box 1">
            <a:extLst>
              <a:ext uri="{FF2B5EF4-FFF2-40B4-BE49-F238E27FC236}">
                <a16:creationId xmlns:a16="http://schemas.microsoft.com/office/drawing/2014/main" id="{CEB5ECAA-FD78-C697-CBB7-AC0C6A04A8A7}"/>
              </a:ext>
            </a:extLst>
          </p:cNvPr>
          <p:cNvSpPr txBox="1"/>
          <p:nvPr/>
        </p:nvSpPr>
        <p:spPr>
          <a:xfrm>
            <a:off x="2639961" y="558790"/>
            <a:ext cx="15825020" cy="703078"/>
          </a:xfrm>
          <a:prstGeom prst="rect">
            <a:avLst/>
          </a:prstGeom>
          <a:noFill/>
        </p:spPr>
        <p:txBody>
          <a:bodyPr wrap="square" rtlCol="0" anchor="t">
            <a:spAutoFit/>
          </a:bodyPr>
          <a:lstStyle/>
          <a:p>
            <a:pPr>
              <a:lnSpc>
                <a:spcPct val="107000"/>
              </a:lnSpc>
              <a:spcAft>
                <a:spcPts val="800"/>
              </a:spcAft>
            </a:pPr>
            <a:r>
              <a:rPr lang="en-GB" sz="4000" b="1" kern="100" dirty="0">
                <a:solidFill>
                  <a:schemeClr val="bg1"/>
                </a:solidFill>
                <a:effectLst/>
                <a:latin typeface="+mj-lt"/>
                <a:ea typeface="Aptos" panose="020B0004020202020204" pitchFamily="34" charset="0"/>
                <a:cs typeface="Times New Roman" panose="02020603050405020304" pitchFamily="18" charset="0"/>
              </a:rPr>
              <a:t>Final Tips for Success</a:t>
            </a:r>
            <a:endParaRPr lang="en-GB" sz="4000" kern="100" dirty="0">
              <a:solidFill>
                <a:schemeClr val="bg1"/>
              </a:solidFill>
              <a:effectLst/>
              <a:latin typeface="+mj-lt"/>
              <a:ea typeface="Aptos" panose="020B0004020202020204" pitchFamily="34" charset="0"/>
              <a:cs typeface="Times New Roman" panose="02020603050405020304" pitchFamily="18" charset="0"/>
            </a:endParaRPr>
          </a:p>
        </p:txBody>
      </p:sp>
      <p:grpSp>
        <p:nvGrpSpPr>
          <p:cNvPr id="7" name="Google Shape;206;p15">
            <a:extLst>
              <a:ext uri="{FF2B5EF4-FFF2-40B4-BE49-F238E27FC236}">
                <a16:creationId xmlns:a16="http://schemas.microsoft.com/office/drawing/2014/main" id="{4D18B51D-485A-E2BE-C584-69102D67488D}"/>
              </a:ext>
            </a:extLst>
          </p:cNvPr>
          <p:cNvGrpSpPr/>
          <p:nvPr/>
        </p:nvGrpSpPr>
        <p:grpSpPr>
          <a:xfrm>
            <a:off x="997022" y="2088345"/>
            <a:ext cx="374578" cy="374578"/>
            <a:chOff x="0" y="0"/>
            <a:chExt cx="812800" cy="812800"/>
          </a:xfrm>
        </p:grpSpPr>
        <p:sp>
          <p:nvSpPr>
            <p:cNvPr id="8" name="Google Shape;207;p15">
              <a:extLst>
                <a:ext uri="{FF2B5EF4-FFF2-40B4-BE49-F238E27FC236}">
                  <a16:creationId xmlns:a16="http://schemas.microsoft.com/office/drawing/2014/main" id="{7AE6C1F3-FBCD-E4BF-3AC6-29E7A2AE96D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9" name="Google Shape;208;p15">
              <a:extLst>
                <a:ext uri="{FF2B5EF4-FFF2-40B4-BE49-F238E27FC236}">
                  <a16:creationId xmlns:a16="http://schemas.microsoft.com/office/drawing/2014/main" id="{BCFE6D1C-92A5-4D44-B716-943754D7F68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3" name="Google Shape;281;p7">
            <a:extLst>
              <a:ext uri="{FF2B5EF4-FFF2-40B4-BE49-F238E27FC236}">
                <a16:creationId xmlns:a16="http://schemas.microsoft.com/office/drawing/2014/main" id="{BA978916-1C2C-B36C-F06E-B6284752DD76}"/>
              </a:ext>
            </a:extLst>
          </p:cNvPr>
          <p:cNvSpPr txBox="1"/>
          <p:nvPr/>
        </p:nvSpPr>
        <p:spPr>
          <a:xfrm>
            <a:off x="8101781" y="1997607"/>
            <a:ext cx="4188542" cy="395883"/>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2400" b="1" kern="100" dirty="0">
                <a:solidFill>
                  <a:schemeClr val="bg1"/>
                </a:solidFill>
                <a:effectLst/>
                <a:latin typeface="+mj-lt"/>
                <a:ea typeface="Aptos" panose="020B0004020202020204" pitchFamily="34" charset="0"/>
                <a:cs typeface="Times New Roman" panose="02020603050405020304" pitchFamily="18" charset="0"/>
              </a:rPr>
              <a:t>Customize Your Application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4" name="Google Shape;281;p7">
            <a:extLst>
              <a:ext uri="{FF2B5EF4-FFF2-40B4-BE49-F238E27FC236}">
                <a16:creationId xmlns:a16="http://schemas.microsoft.com/office/drawing/2014/main" id="{9098FACA-5CBB-DA0A-37B1-90E27A6EA9F8}"/>
              </a:ext>
            </a:extLst>
          </p:cNvPr>
          <p:cNvSpPr txBox="1"/>
          <p:nvPr/>
        </p:nvSpPr>
        <p:spPr>
          <a:xfrm>
            <a:off x="12526297" y="4129767"/>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Leverage Your Network</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5" name="Google Shape;281;p7">
            <a:extLst>
              <a:ext uri="{FF2B5EF4-FFF2-40B4-BE49-F238E27FC236}">
                <a16:creationId xmlns:a16="http://schemas.microsoft.com/office/drawing/2014/main" id="{9F9C1641-44C8-77AE-7E9F-8CCFD287396D}"/>
              </a:ext>
            </a:extLst>
          </p:cNvPr>
          <p:cNvSpPr txBox="1"/>
          <p:nvPr/>
        </p:nvSpPr>
        <p:spPr>
          <a:xfrm>
            <a:off x="2030362" y="3482812"/>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Prepare Thoroughly!</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6" name="Google Shape;281;p7">
            <a:extLst>
              <a:ext uri="{FF2B5EF4-FFF2-40B4-BE49-F238E27FC236}">
                <a16:creationId xmlns:a16="http://schemas.microsoft.com/office/drawing/2014/main" id="{09A6A72E-EC7C-CFFE-D9BE-F73578108E3A}"/>
              </a:ext>
            </a:extLst>
          </p:cNvPr>
          <p:cNvSpPr txBox="1"/>
          <p:nvPr/>
        </p:nvSpPr>
        <p:spPr>
          <a:xfrm>
            <a:off x="8657304" y="5007000"/>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Showcase Your Passion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10" name="Google Shape;281;p7">
            <a:extLst>
              <a:ext uri="{FF2B5EF4-FFF2-40B4-BE49-F238E27FC236}">
                <a16:creationId xmlns:a16="http://schemas.microsoft.com/office/drawing/2014/main" id="{07F2705D-B686-70EE-33AD-754FB1EFD775}"/>
              </a:ext>
            </a:extLst>
          </p:cNvPr>
          <p:cNvSpPr txBox="1"/>
          <p:nvPr/>
        </p:nvSpPr>
        <p:spPr>
          <a:xfrm>
            <a:off x="2846439" y="5007000"/>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Embrace Feedback</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11" name="Google Shape;281;p7">
            <a:extLst>
              <a:ext uri="{FF2B5EF4-FFF2-40B4-BE49-F238E27FC236}">
                <a16:creationId xmlns:a16="http://schemas.microsoft.com/office/drawing/2014/main" id="{CC614D4D-795C-E1EB-5F8B-A06FF9965D8D}"/>
              </a:ext>
            </a:extLst>
          </p:cNvPr>
          <p:cNvSpPr txBox="1"/>
          <p:nvPr/>
        </p:nvSpPr>
        <p:spPr>
          <a:xfrm>
            <a:off x="7278329" y="3408235"/>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Customize Your Application</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12" name="Google Shape;281;p7">
            <a:extLst>
              <a:ext uri="{FF2B5EF4-FFF2-40B4-BE49-F238E27FC236}">
                <a16:creationId xmlns:a16="http://schemas.microsoft.com/office/drawing/2014/main" id="{1F37A971-03A3-AAFF-F8E5-8AC84A9FCD0A}"/>
              </a:ext>
            </a:extLst>
          </p:cNvPr>
          <p:cNvSpPr txBox="1"/>
          <p:nvPr/>
        </p:nvSpPr>
        <p:spPr>
          <a:xfrm>
            <a:off x="13386619" y="1671958"/>
            <a:ext cx="4188542" cy="721532"/>
          </a:xfrm>
          <a:prstGeom prst="rect">
            <a:avLst/>
          </a:prstGeom>
          <a:noFill/>
          <a:ln>
            <a:noFill/>
          </a:ln>
        </p:spPr>
        <p:txBody>
          <a:bodyPr spcFirstLastPara="1" wrap="square" lIns="0" tIns="0" rIns="0" bIns="0" anchor="t" anchorCtr="0">
            <a:noAutofit/>
          </a:bodyPr>
          <a:lstStyle/>
          <a:p>
            <a:pPr>
              <a:lnSpc>
                <a:spcPct val="107000"/>
              </a:lnSpc>
              <a:spcAft>
                <a:spcPts val="800"/>
              </a:spcAft>
            </a:pPr>
            <a:r>
              <a:rPr lang="en-GB"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GB" sz="2400" b="1" kern="100" dirty="0">
                <a:solidFill>
                  <a:schemeClr val="bg1"/>
                </a:solidFill>
                <a:effectLst/>
                <a:latin typeface="+mj-lt"/>
                <a:ea typeface="Aptos" panose="020B0004020202020204" pitchFamily="34" charset="0"/>
                <a:cs typeface="Times New Roman" panose="02020603050405020304" pitchFamily="18" charset="0"/>
              </a:rPr>
              <a:t>Stay Resilient</a:t>
            </a: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grpSp>
        <p:nvGrpSpPr>
          <p:cNvPr id="19" name="Google Shape;206;p15">
            <a:extLst>
              <a:ext uri="{FF2B5EF4-FFF2-40B4-BE49-F238E27FC236}">
                <a16:creationId xmlns:a16="http://schemas.microsoft.com/office/drawing/2014/main" id="{A0AB02CA-A16C-64BE-6CB2-06C44915DFD0}"/>
              </a:ext>
            </a:extLst>
          </p:cNvPr>
          <p:cNvGrpSpPr/>
          <p:nvPr/>
        </p:nvGrpSpPr>
        <p:grpSpPr>
          <a:xfrm>
            <a:off x="1465007" y="3469000"/>
            <a:ext cx="374578" cy="374578"/>
            <a:chOff x="0" y="0"/>
            <a:chExt cx="812800" cy="812800"/>
          </a:xfrm>
        </p:grpSpPr>
        <p:sp>
          <p:nvSpPr>
            <p:cNvPr id="20" name="Google Shape;207;p15">
              <a:extLst>
                <a:ext uri="{FF2B5EF4-FFF2-40B4-BE49-F238E27FC236}">
                  <a16:creationId xmlns:a16="http://schemas.microsoft.com/office/drawing/2014/main" id="{FF3CE9FA-0544-012C-5B82-F5573057648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 name="Google Shape;208;p15">
              <a:extLst>
                <a:ext uri="{FF2B5EF4-FFF2-40B4-BE49-F238E27FC236}">
                  <a16:creationId xmlns:a16="http://schemas.microsoft.com/office/drawing/2014/main" id="{CE712C57-07CC-CC74-0A75-D11DDD826365}"/>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2" name="Google Shape;206;p15">
            <a:extLst>
              <a:ext uri="{FF2B5EF4-FFF2-40B4-BE49-F238E27FC236}">
                <a16:creationId xmlns:a16="http://schemas.microsoft.com/office/drawing/2014/main" id="{2DEFB7DC-B392-D4D4-CF73-7C8350EB14DF}"/>
              </a:ext>
            </a:extLst>
          </p:cNvPr>
          <p:cNvGrpSpPr/>
          <p:nvPr/>
        </p:nvGrpSpPr>
        <p:grpSpPr>
          <a:xfrm>
            <a:off x="2171978" y="4993188"/>
            <a:ext cx="374578" cy="374578"/>
            <a:chOff x="0" y="0"/>
            <a:chExt cx="812800" cy="812800"/>
          </a:xfrm>
        </p:grpSpPr>
        <p:sp>
          <p:nvSpPr>
            <p:cNvPr id="23" name="Google Shape;207;p15">
              <a:extLst>
                <a:ext uri="{FF2B5EF4-FFF2-40B4-BE49-F238E27FC236}">
                  <a16:creationId xmlns:a16="http://schemas.microsoft.com/office/drawing/2014/main" id="{9ECEEC1B-AD72-85E5-8D8B-39C8BBB04A0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 name="Google Shape;208;p15">
              <a:extLst>
                <a:ext uri="{FF2B5EF4-FFF2-40B4-BE49-F238E27FC236}">
                  <a16:creationId xmlns:a16="http://schemas.microsoft.com/office/drawing/2014/main" id="{11484F68-2DAE-85FD-05C9-0DFF0813CC5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5" name="Google Shape;206;p15">
            <a:extLst>
              <a:ext uri="{FF2B5EF4-FFF2-40B4-BE49-F238E27FC236}">
                <a16:creationId xmlns:a16="http://schemas.microsoft.com/office/drawing/2014/main" id="{44FF7D52-A114-239F-0057-9D81324902F9}"/>
              </a:ext>
            </a:extLst>
          </p:cNvPr>
          <p:cNvGrpSpPr/>
          <p:nvPr/>
        </p:nvGrpSpPr>
        <p:grpSpPr>
          <a:xfrm>
            <a:off x="7366344" y="1997607"/>
            <a:ext cx="374578" cy="374578"/>
            <a:chOff x="0" y="0"/>
            <a:chExt cx="812800" cy="812800"/>
          </a:xfrm>
        </p:grpSpPr>
        <p:sp>
          <p:nvSpPr>
            <p:cNvPr id="26" name="Google Shape;207;p15">
              <a:extLst>
                <a:ext uri="{FF2B5EF4-FFF2-40B4-BE49-F238E27FC236}">
                  <a16:creationId xmlns:a16="http://schemas.microsoft.com/office/drawing/2014/main" id="{053DCEE6-0777-7143-25F1-BC65E47D9A4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7" name="Google Shape;208;p15">
              <a:extLst>
                <a:ext uri="{FF2B5EF4-FFF2-40B4-BE49-F238E27FC236}">
                  <a16:creationId xmlns:a16="http://schemas.microsoft.com/office/drawing/2014/main" id="{39DD5E6C-7600-A255-14E8-A902EB2D64B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8" name="Google Shape;206;p15">
            <a:extLst>
              <a:ext uri="{FF2B5EF4-FFF2-40B4-BE49-F238E27FC236}">
                <a16:creationId xmlns:a16="http://schemas.microsoft.com/office/drawing/2014/main" id="{A00548FC-C591-AF73-A62F-37A05992C103}"/>
              </a:ext>
            </a:extLst>
          </p:cNvPr>
          <p:cNvGrpSpPr/>
          <p:nvPr/>
        </p:nvGrpSpPr>
        <p:grpSpPr>
          <a:xfrm>
            <a:off x="12855679" y="1713767"/>
            <a:ext cx="374578" cy="374578"/>
            <a:chOff x="0" y="0"/>
            <a:chExt cx="812800" cy="812800"/>
          </a:xfrm>
        </p:grpSpPr>
        <p:sp>
          <p:nvSpPr>
            <p:cNvPr id="29" name="Google Shape;207;p15">
              <a:extLst>
                <a:ext uri="{FF2B5EF4-FFF2-40B4-BE49-F238E27FC236}">
                  <a16:creationId xmlns:a16="http://schemas.microsoft.com/office/drawing/2014/main" id="{EFBFA9E3-8A10-BE29-B33A-475251FBDE3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 name="Google Shape;208;p15">
              <a:extLst>
                <a:ext uri="{FF2B5EF4-FFF2-40B4-BE49-F238E27FC236}">
                  <a16:creationId xmlns:a16="http://schemas.microsoft.com/office/drawing/2014/main" id="{B69274A9-D8A7-330E-A1E2-81D3CC1D82D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1" name="Google Shape;206;p15">
            <a:extLst>
              <a:ext uri="{FF2B5EF4-FFF2-40B4-BE49-F238E27FC236}">
                <a16:creationId xmlns:a16="http://schemas.microsoft.com/office/drawing/2014/main" id="{2A309D6A-5CAF-A4A5-6A09-88F81ECC03D3}"/>
              </a:ext>
            </a:extLst>
          </p:cNvPr>
          <p:cNvGrpSpPr/>
          <p:nvPr/>
        </p:nvGrpSpPr>
        <p:grpSpPr>
          <a:xfrm>
            <a:off x="6660403" y="3408235"/>
            <a:ext cx="374578" cy="374578"/>
            <a:chOff x="0" y="0"/>
            <a:chExt cx="812800" cy="812800"/>
          </a:xfrm>
        </p:grpSpPr>
        <p:sp>
          <p:nvSpPr>
            <p:cNvPr id="32" name="Google Shape;207;p15">
              <a:extLst>
                <a:ext uri="{FF2B5EF4-FFF2-40B4-BE49-F238E27FC236}">
                  <a16:creationId xmlns:a16="http://schemas.microsoft.com/office/drawing/2014/main" id="{C3EFF720-AEDA-4CC5-C743-529211FFF76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3" name="Google Shape;208;p15">
              <a:extLst>
                <a:ext uri="{FF2B5EF4-FFF2-40B4-BE49-F238E27FC236}">
                  <a16:creationId xmlns:a16="http://schemas.microsoft.com/office/drawing/2014/main" id="{6D624A05-ABE5-F7D2-3F7B-DCED485CCE6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4" name="Google Shape;206;p15">
            <a:extLst>
              <a:ext uri="{FF2B5EF4-FFF2-40B4-BE49-F238E27FC236}">
                <a16:creationId xmlns:a16="http://schemas.microsoft.com/office/drawing/2014/main" id="{89EC2042-D660-2A82-D87A-9F987122557D}"/>
              </a:ext>
            </a:extLst>
          </p:cNvPr>
          <p:cNvGrpSpPr/>
          <p:nvPr/>
        </p:nvGrpSpPr>
        <p:grpSpPr>
          <a:xfrm>
            <a:off x="11740707" y="4115955"/>
            <a:ext cx="374578" cy="374578"/>
            <a:chOff x="0" y="0"/>
            <a:chExt cx="812800" cy="812800"/>
          </a:xfrm>
        </p:grpSpPr>
        <p:sp>
          <p:nvSpPr>
            <p:cNvPr id="35" name="Google Shape;207;p15">
              <a:extLst>
                <a:ext uri="{FF2B5EF4-FFF2-40B4-BE49-F238E27FC236}">
                  <a16:creationId xmlns:a16="http://schemas.microsoft.com/office/drawing/2014/main" id="{1B1DED6D-60CF-3CCA-917A-A8BF667A4E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6" name="Google Shape;208;p15">
              <a:extLst>
                <a:ext uri="{FF2B5EF4-FFF2-40B4-BE49-F238E27FC236}">
                  <a16:creationId xmlns:a16="http://schemas.microsoft.com/office/drawing/2014/main" id="{BE52B3B8-E91D-641D-C5D5-3DCB090360C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7" name="Google Shape;206;p15">
            <a:extLst>
              <a:ext uri="{FF2B5EF4-FFF2-40B4-BE49-F238E27FC236}">
                <a16:creationId xmlns:a16="http://schemas.microsoft.com/office/drawing/2014/main" id="{2CF7E4B3-36C1-7C81-900C-2BE4DCAFD8A8}"/>
              </a:ext>
            </a:extLst>
          </p:cNvPr>
          <p:cNvGrpSpPr/>
          <p:nvPr/>
        </p:nvGrpSpPr>
        <p:grpSpPr>
          <a:xfrm>
            <a:off x="8101781" y="4986603"/>
            <a:ext cx="374578" cy="374578"/>
            <a:chOff x="0" y="0"/>
            <a:chExt cx="812800" cy="812800"/>
          </a:xfrm>
        </p:grpSpPr>
        <p:sp>
          <p:nvSpPr>
            <p:cNvPr id="38" name="Google Shape;207;p15">
              <a:extLst>
                <a:ext uri="{FF2B5EF4-FFF2-40B4-BE49-F238E27FC236}">
                  <a16:creationId xmlns:a16="http://schemas.microsoft.com/office/drawing/2014/main" id="{C1BBBF25-7BD7-AFE4-1BEB-9E87273AE70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9" name="Google Shape;208;p15">
              <a:extLst>
                <a:ext uri="{FF2B5EF4-FFF2-40B4-BE49-F238E27FC236}">
                  <a16:creationId xmlns:a16="http://schemas.microsoft.com/office/drawing/2014/main" id="{2EDB7569-8E3A-FE30-3096-CA8092B182B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43" name="Google Shape;281;p7">
            <a:extLst>
              <a:ext uri="{FF2B5EF4-FFF2-40B4-BE49-F238E27FC236}">
                <a16:creationId xmlns:a16="http://schemas.microsoft.com/office/drawing/2014/main" id="{D18676F7-41B1-43B9-FBBE-677A8FC7F209}"/>
              </a:ext>
            </a:extLst>
          </p:cNvPr>
          <p:cNvSpPr txBox="1"/>
          <p:nvPr/>
        </p:nvSpPr>
        <p:spPr>
          <a:xfrm>
            <a:off x="1681317" y="6635589"/>
            <a:ext cx="14748386" cy="1947971"/>
          </a:xfrm>
          <a:prstGeom prst="rect">
            <a:avLst/>
          </a:prstGeom>
          <a:noFill/>
          <a:ln>
            <a:noFill/>
          </a:ln>
        </p:spPr>
        <p:txBody>
          <a:bodyPr spcFirstLastPara="1" wrap="square" lIns="0" tIns="0" rIns="0" bIns="0" anchor="t" anchorCtr="0">
            <a:noAutofit/>
          </a:bodyPr>
          <a:lstStyle/>
          <a:p>
            <a:pPr algn="ctr">
              <a:lnSpc>
                <a:spcPct val="107000"/>
              </a:lnSpc>
              <a:spcAft>
                <a:spcPts val="800"/>
              </a:spcAft>
            </a:pPr>
            <a:r>
              <a:rPr lang="en-GB" sz="1800" i="1" kern="100" dirty="0">
                <a:effectLst/>
                <a:latin typeface="Aptos" panose="020B0004020202020204" pitchFamily="34" charset="0"/>
                <a:ea typeface="Aptos" panose="020B0004020202020204" pitchFamily="34" charset="0"/>
                <a:cs typeface="Times New Roman" panose="02020603050405020304" pitchFamily="18" charset="0"/>
              </a:rPr>
              <a:t>"</a:t>
            </a:r>
            <a:r>
              <a:rPr lang="en-GB" sz="3200" i="1" kern="100" dirty="0">
                <a:solidFill>
                  <a:srgbClr val="FFFF00"/>
                </a:solidFill>
                <a:effectLst/>
                <a:latin typeface="+mj-lt"/>
                <a:ea typeface="Aptos" panose="020B0004020202020204" pitchFamily="34" charset="0"/>
                <a:cs typeface="Times New Roman" panose="02020603050405020304" pitchFamily="18" charset="0"/>
              </a:rPr>
              <a:t>The road to success is built on persistence, preparation, and passion. Keep learning, growing, and striving toward your dreams!"</a:t>
            </a:r>
            <a:endParaRPr lang="en-GB" sz="3200" kern="100" dirty="0">
              <a:solidFill>
                <a:srgbClr val="FFFF00"/>
              </a:solidFill>
              <a:effectLst/>
              <a:latin typeface="+mj-lt"/>
              <a:ea typeface="Aptos" panose="020B0004020202020204" pitchFamily="34" charset="0"/>
              <a:cs typeface="Times New Roman" panose="02020603050405020304" pitchFamily="18" charset="0"/>
            </a:endParaRPr>
          </a:p>
          <a:p>
            <a:pPr algn="ctr">
              <a:lnSpc>
                <a:spcPct val="107000"/>
              </a:lnSpc>
              <a:spcAft>
                <a:spcPts val="800"/>
              </a:spcAft>
            </a:pPr>
            <a:r>
              <a:rPr lang="en-GB" sz="2400" kern="100" dirty="0">
                <a:solidFill>
                  <a:schemeClr val="bg1"/>
                </a:solidFill>
                <a:effectLst/>
                <a:latin typeface="+mj-lt"/>
                <a:ea typeface="Aptos" panose="020B0004020202020204" pitchFamily="34" charset="0"/>
                <a:cs typeface="Times New Roman" panose="02020603050405020304" pitchFamily="18" charset="0"/>
              </a:rPr>
              <a:t> </a:t>
            </a: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Tree>
    <p:extLst>
      <p:ext uri="{BB962C8B-B14F-4D97-AF65-F5344CB8AC3E}">
        <p14:creationId xmlns:p14="http://schemas.microsoft.com/office/powerpoint/2010/main" val="284223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79">
          <a:extLst>
            <a:ext uri="{FF2B5EF4-FFF2-40B4-BE49-F238E27FC236}">
              <a16:creationId xmlns:a16="http://schemas.microsoft.com/office/drawing/2014/main" id="{CA8501E2-173D-A33A-CD4D-03CB1D485F0D}"/>
            </a:ext>
          </a:extLst>
        </p:cNvPr>
        <p:cNvGrpSpPr/>
        <p:nvPr/>
      </p:nvGrpSpPr>
      <p:grpSpPr>
        <a:xfrm>
          <a:off x="0" y="0"/>
          <a:ext cx="0" cy="0"/>
          <a:chOff x="0" y="0"/>
          <a:chExt cx="0" cy="0"/>
        </a:xfrm>
      </p:grpSpPr>
      <p:sp>
        <p:nvSpPr>
          <p:cNvPr id="281" name="Google Shape;281;p7">
            <a:extLst>
              <a:ext uri="{FF2B5EF4-FFF2-40B4-BE49-F238E27FC236}">
                <a16:creationId xmlns:a16="http://schemas.microsoft.com/office/drawing/2014/main" id="{EEF1F3E6-AD4B-7D82-7F56-4EB5E8764FD6}"/>
              </a:ext>
            </a:extLst>
          </p:cNvPr>
          <p:cNvSpPr txBox="1"/>
          <p:nvPr/>
        </p:nvSpPr>
        <p:spPr>
          <a:xfrm>
            <a:off x="1165123" y="2173602"/>
            <a:ext cx="15500554" cy="723587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lang="en-GB" sz="2400" dirty="0">
                <a:solidFill>
                  <a:srgbClr val="FFFF00"/>
                </a:solidFill>
              </a:rPr>
              <a:t>Embarking on a career in AI is a journey filled with opportunities to innovate and make a meaningful impact. By leveraging your transferable skills, continuously learning, and staying adaptable, you can navigate the challenges of this dynamic field and thrive as a professional. Remember, each step—whether it's crafting your CV, acing interviews, or building your expertise—brings you closer to achieving your goals. Believe in your potential, stay curious, and embrace the future of AI with confidence</a:t>
            </a:r>
            <a:r>
              <a:rPr lang="en-GB" sz="2400" kern="100" dirty="0">
                <a:solidFill>
                  <a:srgbClr val="FFFF00"/>
                </a:solidFill>
                <a:cs typeface="Times New Roman" panose="02020603050405020304" pitchFamily="18" charset="0"/>
              </a:rPr>
              <a:t>!</a:t>
            </a: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endParaRP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lang="en-GB" sz="2400" kern="100" dirty="0">
              <a:solidFill>
                <a:srgbClr val="FFFF00"/>
              </a:solidFill>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endParaRP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lang="en-GB" sz="2400" kern="100" dirty="0">
                <a:solidFill>
                  <a:srgbClr val="FFFF00"/>
                </a:solidFill>
                <a:ea typeface="Aptos" panose="020B0004020202020204" pitchFamily="34" charset="0"/>
                <a:cs typeface="Times New Roman" panose="02020603050405020304" pitchFamily="18" charset="0"/>
              </a:rPr>
              <a:t>Thank you,</a:t>
            </a: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endParaRP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lang="en-GB" sz="2400" kern="100" dirty="0">
                <a:solidFill>
                  <a:srgbClr val="FFFF00"/>
                </a:solidFill>
                <a:ea typeface="Aptos" panose="020B0004020202020204" pitchFamily="34" charset="0"/>
                <a:cs typeface="Times New Roman" panose="02020603050405020304" pitchFamily="18" charset="0"/>
              </a:rPr>
              <a:t>Alina Niculae</a:t>
            </a: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lang="en-GB" sz="2400" kern="100" dirty="0">
                <a:solidFill>
                  <a:srgbClr val="FFFF00"/>
                </a:solidFill>
                <a:ea typeface="Aptos" panose="020B0004020202020204" pitchFamily="34" charset="0"/>
                <a:cs typeface="Times New Roman" panose="02020603050405020304" pitchFamily="18" charset="0"/>
              </a:rPr>
              <a:t>SDA Career Advisor</a:t>
            </a: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hlinkClick r:id="rId4">
                  <a:extLst>
                    <a:ext uri="{A12FA001-AC4F-418D-AE19-62706E023703}">
                      <ahyp:hlinkClr xmlns:ahyp="http://schemas.microsoft.com/office/drawing/2018/hyperlinkcolor" val="tx"/>
                    </a:ext>
                  </a:extLst>
                </a:hlinkClick>
              </a:rPr>
              <a:t>a.niculae@sdacademy.ro</a:t>
            </a:r>
            <a:endPar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endParaRPr>
          </a:p>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endParaRPr kumimoji="0" lang="en-GB" sz="2400" b="0" i="0" u="none" strike="noStrike" kern="100" cap="none" spc="0" normalizeH="0" baseline="0" noProof="0" dirty="0">
              <a:ln>
                <a:noFill/>
              </a:ln>
              <a:solidFill>
                <a:srgbClr val="FFFF00"/>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2" name="Text Box 1">
            <a:extLst>
              <a:ext uri="{FF2B5EF4-FFF2-40B4-BE49-F238E27FC236}">
                <a16:creationId xmlns:a16="http://schemas.microsoft.com/office/drawing/2014/main" id="{90085389-0CBA-2D02-30A4-75BF17B076D8}"/>
              </a:ext>
            </a:extLst>
          </p:cNvPr>
          <p:cNvSpPr txBox="1"/>
          <p:nvPr/>
        </p:nvSpPr>
        <p:spPr>
          <a:xfrm>
            <a:off x="958644" y="514545"/>
            <a:ext cx="15825020" cy="642035"/>
          </a:xfrm>
          <a:prstGeom prst="rect">
            <a:avLst/>
          </a:prstGeom>
          <a:noFill/>
        </p:spPr>
        <p:txBody>
          <a:bodyPr wrap="square" rtlCol="0" anchor="t">
            <a:spAutoFit/>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panose="020B0604020202020204"/>
              <a:buNone/>
              <a:tabLst/>
              <a:defRPr/>
            </a:pPr>
            <a:r>
              <a:rPr lang="en-GB" sz="3600" b="1" kern="100" dirty="0">
                <a:solidFill>
                  <a:srgbClr val="FFFFFF"/>
                </a:solidFill>
                <a:ea typeface="Aptos" panose="020B0004020202020204" pitchFamily="34" charset="0"/>
                <a:cs typeface="Times New Roman" panose="02020603050405020304" pitchFamily="18" charset="0"/>
              </a:rPr>
              <a:t>A Final Thought…</a:t>
            </a:r>
            <a:endParaRPr kumimoji="0" lang="en-GB" sz="3600" b="0" i="0" u="none" strike="noStrike" kern="100" cap="none" spc="0" normalizeH="0" baseline="0" noProof="0" dirty="0">
              <a:ln>
                <a:noFill/>
              </a:ln>
              <a:solidFill>
                <a:srgbClr val="FFFFFF"/>
              </a:solidFill>
              <a:effectLst/>
              <a:uLnTx/>
              <a:uFillTx/>
              <a:latin typeface="Arial"/>
              <a:ea typeface="Aptos" panose="020B0004020202020204" pitchFamily="34" charset="0"/>
              <a:cs typeface="Times New Roman" panose="02020603050405020304" pitchFamily="18" charset="0"/>
              <a:sym typeface="Arial" panose="020B0604020202020204"/>
            </a:endParaRPr>
          </a:p>
        </p:txBody>
      </p:sp>
      <p:sp>
        <p:nvSpPr>
          <p:cNvPr id="3" name="Google Shape;382;p27">
            <a:extLst>
              <a:ext uri="{FF2B5EF4-FFF2-40B4-BE49-F238E27FC236}">
                <a16:creationId xmlns:a16="http://schemas.microsoft.com/office/drawing/2014/main" id="{2E7C73C6-42BD-A824-2AB4-B6712FB4345A}"/>
              </a:ext>
            </a:extLst>
          </p:cNvPr>
          <p:cNvSpPr/>
          <p:nvPr>
            <p:custDataLst>
              <p:tags r:id="rId1"/>
            </p:custDataLst>
          </p:nvPr>
        </p:nvSpPr>
        <p:spPr>
          <a:xfrm>
            <a:off x="10273406" y="3807801"/>
            <a:ext cx="7294826" cy="4860178"/>
          </a:xfrm>
          <a:custGeom>
            <a:avLst/>
            <a:gdLst/>
            <a:ahLst/>
            <a:cxnLst/>
            <a:rect l="l" t="t" r="r" b="b"/>
            <a:pathLst>
              <a:path w="7294826" h="4860178" extrusionOk="0">
                <a:moveTo>
                  <a:pt x="0" y="0"/>
                </a:moveTo>
                <a:lnTo>
                  <a:pt x="7294826" y="0"/>
                </a:lnTo>
                <a:lnTo>
                  <a:pt x="7294826" y="4860178"/>
                </a:lnTo>
                <a:lnTo>
                  <a:pt x="0" y="4860178"/>
                </a:lnTo>
                <a:lnTo>
                  <a:pt x="0" y="0"/>
                </a:lnTo>
                <a:close/>
              </a:path>
            </a:pathLst>
          </a:custGeom>
          <a:blipFill rotWithShape="1">
            <a:blip r:embed="rId5"/>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GB"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173975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668"/>
        <p:cNvGrpSpPr/>
        <p:nvPr/>
      </p:nvGrpSpPr>
      <p:grpSpPr>
        <a:xfrm>
          <a:off x="0" y="0"/>
          <a:ext cx="0" cy="0"/>
          <a:chOff x="0" y="0"/>
          <a:chExt cx="0" cy="0"/>
        </a:xfrm>
      </p:grpSpPr>
      <p:sp>
        <p:nvSpPr>
          <p:cNvPr id="669" name="Google Shape;669;p32"/>
          <p:cNvSpPr/>
          <p:nvPr/>
        </p:nvSpPr>
        <p:spPr>
          <a:xfrm>
            <a:off x="16685858" y="5342871"/>
            <a:ext cx="573442" cy="553372"/>
          </a:xfrm>
          <a:custGeom>
            <a:avLst/>
            <a:gdLst/>
            <a:ahLst/>
            <a:cxnLst/>
            <a:rect l="l" t="t" r="r" b="b"/>
            <a:pathLst>
              <a:path w="573442" h="553372" extrusionOk="0">
                <a:moveTo>
                  <a:pt x="0" y="0"/>
                </a:moveTo>
                <a:lnTo>
                  <a:pt x="573442" y="0"/>
                </a:lnTo>
                <a:lnTo>
                  <a:pt x="573442" y="553372"/>
                </a:lnTo>
                <a:lnTo>
                  <a:pt x="0" y="553372"/>
                </a:lnTo>
                <a:lnTo>
                  <a:pt x="0" y="0"/>
                </a:lnTo>
                <a:close/>
              </a:path>
            </a:pathLst>
          </a:custGeom>
          <a:blipFill rotWithShape="1">
            <a:blip r:embed="rId3"/>
            <a:stretch>
              <a:fillRect/>
            </a:stretch>
          </a:blipFill>
          <a:ln>
            <a:noFill/>
          </a:ln>
        </p:spPr>
        <p:txBody>
          <a:bodyPr/>
          <a:lstStyle/>
          <a:p>
            <a:endParaRPr lang="en-GB"/>
          </a:p>
        </p:txBody>
      </p:sp>
      <p:sp>
        <p:nvSpPr>
          <p:cNvPr id="670" name="Google Shape;670;p32"/>
          <p:cNvSpPr/>
          <p:nvPr/>
        </p:nvSpPr>
        <p:spPr>
          <a:xfrm>
            <a:off x="16801756" y="6371193"/>
            <a:ext cx="457544" cy="457544"/>
          </a:xfrm>
          <a:custGeom>
            <a:avLst/>
            <a:gdLst/>
            <a:ahLst/>
            <a:cxnLst/>
            <a:rect l="l" t="t" r="r" b="b"/>
            <a:pathLst>
              <a:path w="457544" h="457544" extrusionOk="0">
                <a:moveTo>
                  <a:pt x="0" y="0"/>
                </a:moveTo>
                <a:lnTo>
                  <a:pt x="457544" y="0"/>
                </a:lnTo>
                <a:lnTo>
                  <a:pt x="457544" y="457544"/>
                </a:lnTo>
                <a:lnTo>
                  <a:pt x="0" y="457544"/>
                </a:lnTo>
                <a:lnTo>
                  <a:pt x="0" y="0"/>
                </a:lnTo>
                <a:close/>
              </a:path>
            </a:pathLst>
          </a:custGeom>
          <a:blipFill rotWithShape="1">
            <a:blip r:embed="rId4"/>
            <a:stretch>
              <a:fillRect/>
            </a:stretch>
          </a:blipFill>
          <a:ln>
            <a:noFill/>
          </a:ln>
        </p:spPr>
        <p:txBody>
          <a:bodyPr/>
          <a:lstStyle/>
          <a:p>
            <a:endParaRPr lang="en-GB"/>
          </a:p>
        </p:txBody>
      </p:sp>
      <p:sp>
        <p:nvSpPr>
          <p:cNvPr id="671" name="Google Shape;671;p32"/>
          <p:cNvSpPr/>
          <p:nvPr/>
        </p:nvSpPr>
        <p:spPr>
          <a:xfrm>
            <a:off x="16695383" y="7346878"/>
            <a:ext cx="573442" cy="573442"/>
          </a:xfrm>
          <a:custGeom>
            <a:avLst/>
            <a:gdLst/>
            <a:ahLst/>
            <a:cxnLst/>
            <a:rect l="l" t="t" r="r" b="b"/>
            <a:pathLst>
              <a:path w="573442" h="573442" extrusionOk="0">
                <a:moveTo>
                  <a:pt x="0" y="0"/>
                </a:moveTo>
                <a:lnTo>
                  <a:pt x="573442" y="0"/>
                </a:lnTo>
                <a:lnTo>
                  <a:pt x="573442" y="573443"/>
                </a:lnTo>
                <a:lnTo>
                  <a:pt x="0" y="573443"/>
                </a:lnTo>
                <a:lnTo>
                  <a:pt x="0" y="0"/>
                </a:lnTo>
                <a:close/>
              </a:path>
            </a:pathLst>
          </a:custGeom>
          <a:blipFill rotWithShape="1">
            <a:blip r:embed="rId5"/>
            <a:stretch>
              <a:fillRect/>
            </a:stretch>
          </a:blipFill>
          <a:ln>
            <a:noFill/>
          </a:ln>
        </p:spPr>
        <p:txBody>
          <a:bodyPr/>
          <a:lstStyle/>
          <a:p>
            <a:endParaRPr lang="en-GB"/>
          </a:p>
        </p:txBody>
      </p:sp>
      <p:sp>
        <p:nvSpPr>
          <p:cNvPr id="672" name="Google Shape;672;p32"/>
          <p:cNvSpPr/>
          <p:nvPr/>
        </p:nvSpPr>
        <p:spPr>
          <a:xfrm>
            <a:off x="16735787" y="8642414"/>
            <a:ext cx="523513" cy="522204"/>
          </a:xfrm>
          <a:custGeom>
            <a:avLst/>
            <a:gdLst/>
            <a:ahLst/>
            <a:cxnLst/>
            <a:rect l="l" t="t" r="r" b="b"/>
            <a:pathLst>
              <a:path w="523513" h="522204" extrusionOk="0">
                <a:moveTo>
                  <a:pt x="0" y="0"/>
                </a:moveTo>
                <a:lnTo>
                  <a:pt x="523513" y="0"/>
                </a:lnTo>
                <a:lnTo>
                  <a:pt x="523513" y="522204"/>
                </a:lnTo>
                <a:lnTo>
                  <a:pt x="0" y="522204"/>
                </a:lnTo>
                <a:lnTo>
                  <a:pt x="0" y="0"/>
                </a:lnTo>
                <a:close/>
              </a:path>
            </a:pathLst>
          </a:custGeom>
          <a:blipFill rotWithShape="1">
            <a:blip r:embed="rId6"/>
            <a:stretch>
              <a:fillRect/>
            </a:stretch>
          </a:blipFill>
          <a:ln>
            <a:noFill/>
          </a:ln>
        </p:spPr>
        <p:txBody>
          <a:bodyPr/>
          <a:lstStyle/>
          <a:p>
            <a:endParaRPr lang="en-GB"/>
          </a:p>
        </p:txBody>
      </p:sp>
      <p:sp>
        <p:nvSpPr>
          <p:cNvPr id="673" name="Google Shape;673;p32"/>
          <p:cNvSpPr/>
          <p:nvPr/>
        </p:nvSpPr>
        <p:spPr>
          <a:xfrm>
            <a:off x="-1295834" y="1753097"/>
            <a:ext cx="11247816" cy="8435862"/>
          </a:xfrm>
          <a:custGeom>
            <a:avLst/>
            <a:gdLst/>
            <a:ahLst/>
            <a:cxnLst/>
            <a:rect l="l" t="t" r="r" b="b"/>
            <a:pathLst>
              <a:path w="11247816" h="8435862" extrusionOk="0">
                <a:moveTo>
                  <a:pt x="0" y="0"/>
                </a:moveTo>
                <a:lnTo>
                  <a:pt x="11247816" y="0"/>
                </a:lnTo>
                <a:lnTo>
                  <a:pt x="11247816" y="8435862"/>
                </a:lnTo>
                <a:lnTo>
                  <a:pt x="0" y="8435862"/>
                </a:lnTo>
                <a:lnTo>
                  <a:pt x="0" y="0"/>
                </a:lnTo>
                <a:close/>
              </a:path>
            </a:pathLst>
          </a:custGeom>
          <a:blipFill rotWithShape="1">
            <a:blip r:embed="rId7"/>
            <a:stretch>
              <a:fillRect/>
            </a:stretch>
          </a:blipFill>
          <a:ln>
            <a:noFill/>
          </a:ln>
        </p:spPr>
        <p:txBody>
          <a:bodyPr/>
          <a:lstStyle/>
          <a:p>
            <a:endParaRPr lang="en-GB"/>
          </a:p>
        </p:txBody>
      </p:sp>
      <p:sp>
        <p:nvSpPr>
          <p:cNvPr id="674" name="Google Shape;674;p32"/>
          <p:cNvSpPr txBox="1"/>
          <p:nvPr/>
        </p:nvSpPr>
        <p:spPr>
          <a:xfrm>
            <a:off x="4819897" y="1753097"/>
            <a:ext cx="10067282" cy="863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0" i="0" u="none" strike="noStrike" cap="none">
                <a:solidFill>
                  <a:srgbClr val="FFFFFF"/>
                </a:solidFill>
                <a:latin typeface="Arial" panose="020B0604020202020204"/>
                <a:ea typeface="Arial" panose="020B0604020202020204"/>
                <a:cs typeface="Arial" panose="020B0604020202020204"/>
                <a:sym typeface="Arial" panose="020B0604020202020204"/>
              </a:rPr>
              <a:t>Thank you for your attention</a:t>
            </a:r>
          </a:p>
        </p:txBody>
      </p:sp>
      <p:sp>
        <p:nvSpPr>
          <p:cNvPr id="676" name="Google Shape;676;p32"/>
          <p:cNvSpPr txBox="1"/>
          <p:nvPr/>
        </p:nvSpPr>
        <p:spPr>
          <a:xfrm>
            <a:off x="11562735" y="5417423"/>
            <a:ext cx="5123123" cy="64633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dirty="0">
                <a:solidFill>
                  <a:srgbClr val="FFFFFF"/>
                </a:solidFill>
                <a:latin typeface="Arial" panose="020B0604020202020204"/>
                <a:ea typeface="Arial" panose="020B0604020202020204"/>
                <a:cs typeface="Arial" panose="020B0604020202020204"/>
                <a:sym typeface="Arial" panose="020B0604020202020204"/>
              </a:rPr>
              <a:t>a.niculae@sdacademy.ro</a:t>
            </a:r>
          </a:p>
        </p:txBody>
      </p:sp>
      <p:sp>
        <p:nvSpPr>
          <p:cNvPr id="677" name="Google Shape;677;p32"/>
          <p:cNvSpPr txBox="1"/>
          <p:nvPr/>
        </p:nvSpPr>
        <p:spPr>
          <a:xfrm>
            <a:off x="8642985" y="7202170"/>
            <a:ext cx="7712710" cy="64579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000" b="0" i="0" u="none" strike="noStrike" cap="none">
                <a:solidFill>
                  <a:srgbClr val="FFFFFF"/>
                </a:solidFill>
                <a:latin typeface="Arial" panose="020B0604020202020204"/>
                <a:ea typeface="Arial" panose="020B0604020202020204"/>
                <a:cs typeface="Arial" panose="020B0604020202020204"/>
                <a:sym typeface="Arial" panose="020B0604020202020204"/>
              </a:rPr>
              <a:t>Software Development Academy Romania</a:t>
            </a:r>
          </a:p>
        </p:txBody>
      </p:sp>
      <p:sp>
        <p:nvSpPr>
          <p:cNvPr id="678" name="Google Shape;678;p32"/>
          <p:cNvSpPr txBox="1"/>
          <p:nvPr/>
        </p:nvSpPr>
        <p:spPr>
          <a:xfrm>
            <a:off x="13241707" y="6371537"/>
            <a:ext cx="3290944" cy="6457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sng" strike="noStrike" cap="none">
                <a:solidFill>
                  <a:srgbClr val="FFFFFF"/>
                </a:solidFill>
                <a:latin typeface="Arial" panose="020B0604020202020204"/>
                <a:ea typeface="Arial" panose="020B0604020202020204"/>
                <a:cs typeface="Arial" panose="020B0604020202020204"/>
                <a:sym typeface="Arial" panose="020B0604020202020204"/>
                <a:hlinkClick r:id="rId8"/>
              </a:rPr>
              <a:t>+0374 349 900</a:t>
            </a:r>
          </a:p>
        </p:txBody>
      </p:sp>
      <p:sp>
        <p:nvSpPr>
          <p:cNvPr id="679" name="Google Shape;679;p32"/>
          <p:cNvSpPr txBox="1"/>
          <p:nvPr/>
        </p:nvSpPr>
        <p:spPr>
          <a:xfrm>
            <a:off x="13756151" y="8575739"/>
            <a:ext cx="2939232" cy="6457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Arial" panose="020B0604020202020204"/>
                <a:ea typeface="Arial" panose="020B0604020202020204"/>
                <a:cs typeface="Arial" panose="020B0604020202020204"/>
                <a:sym typeface="Arial" panose="020B0604020202020204"/>
              </a:rPr>
              <a:t>@sdaromania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154"/>
        <p:cNvGrpSpPr/>
        <p:nvPr/>
      </p:nvGrpSpPr>
      <p:grpSpPr>
        <a:xfrm>
          <a:off x="0" y="0"/>
          <a:ext cx="0" cy="0"/>
          <a:chOff x="0" y="0"/>
          <a:chExt cx="0" cy="0"/>
        </a:xfrm>
      </p:grpSpPr>
      <p:sp>
        <p:nvSpPr>
          <p:cNvPr id="155" name="Google Shape;155;p4"/>
          <p:cNvSpPr/>
          <p:nvPr/>
        </p:nvSpPr>
        <p:spPr>
          <a:xfrm>
            <a:off x="14432374" y="724215"/>
            <a:ext cx="2602974" cy="1548607"/>
          </a:xfrm>
          <a:custGeom>
            <a:avLst/>
            <a:gdLst/>
            <a:ahLst/>
            <a:cxnLst/>
            <a:rect l="l" t="t" r="r" b="b"/>
            <a:pathLst>
              <a:path w="2602974" h="1548607" extrusionOk="0">
                <a:moveTo>
                  <a:pt x="0" y="0"/>
                </a:moveTo>
                <a:lnTo>
                  <a:pt x="2602973" y="0"/>
                </a:lnTo>
                <a:lnTo>
                  <a:pt x="2602973" y="1548607"/>
                </a:lnTo>
                <a:lnTo>
                  <a:pt x="0" y="1548607"/>
                </a:lnTo>
                <a:lnTo>
                  <a:pt x="0" y="0"/>
                </a:lnTo>
                <a:close/>
              </a:path>
            </a:pathLst>
          </a:custGeom>
          <a:blipFill rotWithShape="1">
            <a:blip r:embed="rId3"/>
            <a:stretch>
              <a:fillRect l="-7620" r="-7619"/>
            </a:stretch>
          </a:blipFill>
          <a:ln>
            <a:noFill/>
          </a:ln>
        </p:spPr>
        <p:txBody>
          <a:bodyPr/>
          <a:lstStyle/>
          <a:p>
            <a:endParaRPr lang="en-GB"/>
          </a:p>
        </p:txBody>
      </p:sp>
      <p:cxnSp>
        <p:nvCxnSpPr>
          <p:cNvPr id="156" name="Google Shape;156;p4"/>
          <p:cNvCxnSpPr/>
          <p:nvPr/>
        </p:nvCxnSpPr>
        <p:spPr>
          <a:xfrm rot="10800000">
            <a:off x="12690088" y="8081316"/>
            <a:ext cx="0" cy="972713"/>
          </a:xfrm>
          <a:prstGeom prst="straightConnector1">
            <a:avLst/>
          </a:prstGeom>
          <a:noFill/>
          <a:ln w="38100" cap="flat" cmpd="sng">
            <a:solidFill>
              <a:srgbClr val="FFFFFF"/>
            </a:solidFill>
            <a:prstDash val="solid"/>
            <a:round/>
            <a:headEnd type="none" w="sm" len="sm"/>
            <a:tailEnd type="none" w="sm" len="sm"/>
          </a:ln>
        </p:spPr>
      </p:cxnSp>
      <p:cxnSp>
        <p:nvCxnSpPr>
          <p:cNvPr id="157" name="Google Shape;157;p4"/>
          <p:cNvCxnSpPr/>
          <p:nvPr/>
        </p:nvCxnSpPr>
        <p:spPr>
          <a:xfrm rot="10800000">
            <a:off x="14781264" y="8055205"/>
            <a:ext cx="0" cy="972713"/>
          </a:xfrm>
          <a:prstGeom prst="straightConnector1">
            <a:avLst/>
          </a:prstGeom>
          <a:noFill/>
          <a:ln w="38100" cap="flat" cmpd="sng">
            <a:solidFill>
              <a:srgbClr val="FFFFFF"/>
            </a:solidFill>
            <a:prstDash val="solid"/>
            <a:round/>
            <a:headEnd type="none" w="sm" len="sm"/>
            <a:tailEnd type="none" w="sm" len="sm"/>
          </a:ln>
        </p:spPr>
      </p:cxnSp>
      <p:grpSp>
        <p:nvGrpSpPr>
          <p:cNvPr id="158" name="Google Shape;158;p4"/>
          <p:cNvGrpSpPr/>
          <p:nvPr/>
        </p:nvGrpSpPr>
        <p:grpSpPr>
          <a:xfrm>
            <a:off x="1249129" y="4377827"/>
            <a:ext cx="613310" cy="613310"/>
            <a:chOff x="0" y="0"/>
            <a:chExt cx="812800" cy="812800"/>
          </a:xfrm>
        </p:grpSpPr>
        <p:sp>
          <p:nvSpPr>
            <p:cNvPr id="159" name="Google Shape;15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4"/>
          <p:cNvGrpSpPr/>
          <p:nvPr/>
        </p:nvGrpSpPr>
        <p:grpSpPr>
          <a:xfrm>
            <a:off x="1201247" y="2682463"/>
            <a:ext cx="613310" cy="613310"/>
            <a:chOff x="0" y="0"/>
            <a:chExt cx="812800" cy="812800"/>
          </a:xfrm>
        </p:grpSpPr>
        <p:sp>
          <p:nvSpPr>
            <p:cNvPr id="162" name="Google Shape;1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4" name="Google Shape;164;p4"/>
          <p:cNvGrpSpPr/>
          <p:nvPr/>
        </p:nvGrpSpPr>
        <p:grpSpPr>
          <a:xfrm>
            <a:off x="1249129" y="6073191"/>
            <a:ext cx="613310" cy="613310"/>
            <a:chOff x="0" y="0"/>
            <a:chExt cx="812800" cy="812800"/>
          </a:xfrm>
        </p:grpSpPr>
        <p:sp>
          <p:nvSpPr>
            <p:cNvPr id="165" name="Google Shape;1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7" name="Google Shape;167;p4"/>
          <p:cNvGrpSpPr/>
          <p:nvPr/>
        </p:nvGrpSpPr>
        <p:grpSpPr>
          <a:xfrm>
            <a:off x="1370157" y="7932616"/>
            <a:ext cx="613310" cy="613310"/>
            <a:chOff x="0" y="0"/>
            <a:chExt cx="812800" cy="812800"/>
          </a:xfrm>
        </p:grpSpPr>
        <p:sp>
          <p:nvSpPr>
            <p:cNvPr id="168" name="Google Shape;1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70" name="Google Shape;170;p4"/>
          <p:cNvSpPr/>
          <p:nvPr/>
        </p:nvSpPr>
        <p:spPr>
          <a:xfrm>
            <a:off x="11120286" y="2028825"/>
            <a:ext cx="6453974" cy="5743586"/>
          </a:xfrm>
          <a:custGeom>
            <a:avLst/>
            <a:gdLst/>
            <a:ahLst/>
            <a:cxnLst/>
            <a:rect l="l" t="t" r="r" b="b"/>
            <a:pathLst>
              <a:path w="7517385" h="5087361" extrusionOk="0">
                <a:moveTo>
                  <a:pt x="0" y="0"/>
                </a:moveTo>
                <a:lnTo>
                  <a:pt x="7517385" y="0"/>
                </a:lnTo>
                <a:lnTo>
                  <a:pt x="7517385" y="5087362"/>
                </a:lnTo>
                <a:lnTo>
                  <a:pt x="0" y="5087362"/>
                </a:lnTo>
                <a:lnTo>
                  <a:pt x="0" y="0"/>
                </a:lnTo>
                <a:close/>
              </a:path>
            </a:pathLst>
          </a:custGeom>
          <a:blipFill rotWithShape="1">
            <a:blip r:embed="rId4"/>
            <a:stretch>
              <a:fillRect l="-20309"/>
            </a:stretch>
          </a:blipFill>
          <a:ln>
            <a:noFill/>
          </a:ln>
        </p:spPr>
        <p:txBody>
          <a:bodyPr/>
          <a:lstStyle/>
          <a:p>
            <a:endParaRPr lang="en-GB"/>
          </a:p>
        </p:txBody>
      </p:sp>
      <p:sp>
        <p:nvSpPr>
          <p:cNvPr id="171" name="Google Shape;171;p4"/>
          <p:cNvSpPr txBox="1"/>
          <p:nvPr/>
        </p:nvSpPr>
        <p:spPr>
          <a:xfrm>
            <a:off x="1975241" y="2682462"/>
            <a:ext cx="8752562" cy="6678147"/>
          </a:xfrm>
          <a:prstGeom prst="rect">
            <a:avLst/>
          </a:prstGeom>
          <a:noFill/>
          <a:ln>
            <a:noFill/>
          </a:ln>
        </p:spPr>
        <p:txBody>
          <a:bodyPr spcFirstLastPara="1" wrap="square" lIns="0" tIns="0" rIns="0" bIns="0" anchor="t" anchorCtr="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Future-Proof Your Career:</a:t>
            </a:r>
            <a:r>
              <a:rPr lang="en-GB" sz="2400" kern="100" dirty="0">
                <a:solidFill>
                  <a:schemeClr val="bg1"/>
                </a:solidFill>
                <a:effectLst/>
                <a:latin typeface="+mj-lt"/>
                <a:ea typeface="Aptos" panose="020B0004020202020204" pitchFamily="34" charset="0"/>
                <a:cs typeface="Times New Roman" panose="02020603050405020304" pitchFamily="18" charset="0"/>
              </a:rPr>
              <a:t> AI and data skills are among the top 10 in-demand skills globally. Learning AI opens doors to high-paying, growth-oriented roles.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Wide Application:</a:t>
            </a:r>
            <a:r>
              <a:rPr lang="en-GB" sz="2400" kern="100" dirty="0">
                <a:solidFill>
                  <a:schemeClr val="bg1"/>
                </a:solidFill>
                <a:effectLst/>
                <a:latin typeface="+mj-lt"/>
                <a:ea typeface="Aptos" panose="020B0004020202020204" pitchFamily="34" charset="0"/>
                <a:cs typeface="Times New Roman" panose="02020603050405020304" pitchFamily="18" charset="0"/>
              </a:rPr>
              <a:t> AI skills are not limited to IT. Industries like retail, healthcare, and finance are actively recruiting AI professionals.</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Be Part of the Change:</a:t>
            </a:r>
            <a:r>
              <a:rPr lang="en-GB" sz="2400" kern="100" dirty="0">
                <a:solidFill>
                  <a:schemeClr val="bg1"/>
                </a:solidFill>
                <a:effectLst/>
                <a:latin typeface="+mj-lt"/>
                <a:ea typeface="Aptos" panose="020B0004020202020204" pitchFamily="34" charset="0"/>
                <a:cs typeface="Times New Roman" panose="02020603050405020304" pitchFamily="18" charset="0"/>
              </a:rPr>
              <a:t> By studying AI, you’re positioning yourself at the forefront of technological innovation and helping to shape how businesses and societies operate.</a:t>
            </a:r>
          </a:p>
          <a:p>
            <a:pPr marL="342900" lvl="0" indent="-342900">
              <a:lnSpc>
                <a:spcPct val="107000"/>
              </a:lnSpc>
              <a:spcAft>
                <a:spcPts val="800"/>
              </a:spcAft>
              <a:buSzPts val="1000"/>
              <a:buFont typeface="Symbol" panose="05050102010706020507" pitchFamily="18" charset="2"/>
              <a:buChar char=""/>
              <a:tabLst>
                <a:tab pos="457200" algn="l"/>
              </a:tabLst>
            </a:pPr>
            <a:endParaRPr lang="en-GB" sz="24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b="1" kern="100" dirty="0">
                <a:solidFill>
                  <a:schemeClr val="bg1"/>
                </a:solidFill>
                <a:effectLst/>
                <a:latin typeface="+mj-lt"/>
                <a:ea typeface="Aptos" panose="020B0004020202020204" pitchFamily="34" charset="0"/>
                <a:cs typeface="Times New Roman" panose="02020603050405020304" pitchFamily="18" charset="0"/>
              </a:rPr>
              <a:t>Romanian AI Growth Potential:</a:t>
            </a:r>
            <a:r>
              <a:rPr lang="en-GB" sz="2400" kern="100" dirty="0">
                <a:solidFill>
                  <a:schemeClr val="bg1"/>
                </a:solidFill>
                <a:effectLst/>
                <a:latin typeface="+mj-lt"/>
                <a:ea typeface="Aptos" panose="020B0004020202020204" pitchFamily="34" charset="0"/>
                <a:cs typeface="Times New Roman" panose="02020603050405020304" pitchFamily="18" charset="0"/>
              </a:rPr>
              <a:t> Romania is an emerging hub for AI talent in Eastern Europe, and trained professionals are in high demand.</a:t>
            </a:r>
          </a:p>
        </p:txBody>
      </p:sp>
      <p:sp>
        <p:nvSpPr>
          <p:cNvPr id="172" name="Google Shape;172;p4"/>
          <p:cNvSpPr txBox="1"/>
          <p:nvPr/>
        </p:nvSpPr>
        <p:spPr>
          <a:xfrm>
            <a:off x="2274612" y="724215"/>
            <a:ext cx="8845673" cy="1419876"/>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40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Why Choosing the AI Course is a Great Decision</a:t>
            </a:r>
            <a:endParaRPr lang="en-GB" sz="4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73" name="Google Shape;173;p4"/>
          <p:cNvSpPr txBox="1"/>
          <p:nvPr/>
        </p:nvSpPr>
        <p:spPr>
          <a:xfrm>
            <a:off x="10875723" y="7897337"/>
            <a:ext cx="1433686" cy="60215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95" b="0" i="0" u="none" strike="noStrike" cap="none" dirty="0">
                <a:solidFill>
                  <a:srgbClr val="FFF500"/>
                </a:solidFill>
                <a:latin typeface="Arial" panose="020B0604020202020204"/>
                <a:ea typeface="Arial" panose="020B0604020202020204"/>
                <a:cs typeface="Arial" panose="020B0604020202020204"/>
                <a:sym typeface="Arial" panose="020B0604020202020204"/>
              </a:rPr>
              <a:t>11%</a:t>
            </a:r>
          </a:p>
        </p:txBody>
      </p:sp>
      <p:sp>
        <p:nvSpPr>
          <p:cNvPr id="174" name="Google Shape;174;p4"/>
          <p:cNvSpPr txBox="1"/>
          <p:nvPr/>
        </p:nvSpPr>
        <p:spPr>
          <a:xfrm>
            <a:off x="13435084" y="7897337"/>
            <a:ext cx="752864" cy="60215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95" b="0" i="0" u="none" strike="noStrike" cap="none" dirty="0">
                <a:solidFill>
                  <a:srgbClr val="67FECF"/>
                </a:solidFill>
                <a:latin typeface="Arial" panose="020B0604020202020204"/>
                <a:ea typeface="Arial" panose="020B0604020202020204"/>
                <a:cs typeface="Arial" panose="020B0604020202020204"/>
                <a:sym typeface="Arial" panose="020B0604020202020204"/>
              </a:rPr>
              <a:t>70% </a:t>
            </a:r>
          </a:p>
        </p:txBody>
      </p:sp>
      <p:sp>
        <p:nvSpPr>
          <p:cNvPr id="175" name="Google Shape;175;p4"/>
          <p:cNvSpPr txBox="1"/>
          <p:nvPr/>
        </p:nvSpPr>
        <p:spPr>
          <a:xfrm>
            <a:off x="15507912" y="7891798"/>
            <a:ext cx="1751388" cy="6026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95" b="0" i="0" u="none" strike="noStrike" cap="none" dirty="0">
                <a:solidFill>
                  <a:srgbClr val="FFF500"/>
                </a:solidFill>
                <a:latin typeface="Arial" panose="020B0604020202020204"/>
                <a:ea typeface="Arial" panose="020B0604020202020204"/>
                <a:cs typeface="Arial" panose="020B0604020202020204"/>
                <a:sym typeface="Arial" panose="020B0604020202020204"/>
              </a:rPr>
              <a:t>5%</a:t>
            </a:r>
          </a:p>
        </p:txBody>
      </p:sp>
      <p:sp>
        <p:nvSpPr>
          <p:cNvPr id="176" name="Google Shape;176;p4"/>
          <p:cNvSpPr txBox="1"/>
          <p:nvPr/>
        </p:nvSpPr>
        <p:spPr>
          <a:xfrm>
            <a:off x="10727802" y="8520047"/>
            <a:ext cx="1581606" cy="12247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95" dirty="0">
                <a:solidFill>
                  <a:srgbClr val="FFFFFF"/>
                </a:solidFill>
              </a:rPr>
              <a:t>of employees feels ready to use AI</a:t>
            </a:r>
            <a:endParaRPr lang="en-US" sz="1895"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177" name="Google Shape;177;p4"/>
          <p:cNvSpPr txBox="1"/>
          <p:nvPr/>
        </p:nvSpPr>
        <p:spPr>
          <a:xfrm>
            <a:off x="12850768" y="8544104"/>
            <a:ext cx="1581606" cy="81650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95" b="0" i="0" u="none" strike="noStrike" cap="none" dirty="0">
                <a:solidFill>
                  <a:srgbClr val="FFFFFF"/>
                </a:solidFill>
                <a:latin typeface="Arial" panose="020B0604020202020204"/>
                <a:ea typeface="Arial" panose="020B0604020202020204"/>
                <a:cs typeface="Arial" panose="020B0604020202020204"/>
                <a:sym typeface="Arial" panose="020B0604020202020204"/>
              </a:rPr>
              <a:t>of jobs will be based on AI</a:t>
            </a:r>
          </a:p>
        </p:txBody>
      </p:sp>
      <p:sp>
        <p:nvSpPr>
          <p:cNvPr id="178" name="Google Shape;178;p4"/>
          <p:cNvSpPr txBox="1"/>
          <p:nvPr/>
        </p:nvSpPr>
        <p:spPr>
          <a:xfrm>
            <a:off x="14974079" y="8613800"/>
            <a:ext cx="2600181" cy="12247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95" dirty="0">
                <a:solidFill>
                  <a:srgbClr val="FFFFFF"/>
                </a:solidFill>
              </a:rPr>
              <a:t>i</a:t>
            </a:r>
            <a:r>
              <a:rPr lang="en-US" sz="1895" b="0" i="0" u="none" strike="noStrike" cap="none" dirty="0">
                <a:solidFill>
                  <a:srgbClr val="FFFFFF"/>
                </a:solidFill>
                <a:latin typeface="Arial" panose="020B0604020202020204"/>
                <a:ea typeface="Arial" panose="020B0604020202020204"/>
                <a:cs typeface="Arial" panose="020B0604020202020204"/>
                <a:sym typeface="Arial" panose="020B0604020202020204"/>
              </a:rPr>
              <a:t>ncrease of IT sector in Romania in 20025 based on 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182"/>
        <p:cNvGrpSpPr/>
        <p:nvPr/>
      </p:nvGrpSpPr>
      <p:grpSpPr>
        <a:xfrm>
          <a:off x="0" y="0"/>
          <a:ext cx="0" cy="0"/>
          <a:chOff x="0" y="0"/>
          <a:chExt cx="0" cy="0"/>
        </a:xfrm>
      </p:grpSpPr>
      <p:sp>
        <p:nvSpPr>
          <p:cNvPr id="183" name="Google Shape;183;p14"/>
          <p:cNvSpPr/>
          <p:nvPr/>
        </p:nvSpPr>
        <p:spPr>
          <a:xfrm>
            <a:off x="14334788" y="1887378"/>
            <a:ext cx="2924512" cy="6297670"/>
          </a:xfrm>
          <a:custGeom>
            <a:avLst/>
            <a:gdLst/>
            <a:ahLst/>
            <a:cxnLst/>
            <a:rect l="l" t="t" r="r" b="b"/>
            <a:pathLst>
              <a:path w="2948813" h="6350000" extrusionOk="0">
                <a:moveTo>
                  <a:pt x="2948813" y="1474470"/>
                </a:moveTo>
                <a:lnTo>
                  <a:pt x="2948813" y="4875530"/>
                </a:lnTo>
                <a:cubicBezTo>
                  <a:pt x="2948813" y="5689854"/>
                  <a:pt x="2288667" y="6350000"/>
                  <a:pt x="1474343" y="6350000"/>
                </a:cubicBezTo>
                <a:cubicBezTo>
                  <a:pt x="660146" y="6350000"/>
                  <a:pt x="0" y="5689854"/>
                  <a:pt x="0" y="4875530"/>
                </a:cubicBezTo>
                <a:lnTo>
                  <a:pt x="0" y="1474470"/>
                </a:lnTo>
                <a:cubicBezTo>
                  <a:pt x="0" y="660146"/>
                  <a:pt x="660146" y="0"/>
                  <a:pt x="1474470" y="0"/>
                </a:cubicBezTo>
                <a:cubicBezTo>
                  <a:pt x="2288667" y="0"/>
                  <a:pt x="2948813" y="660146"/>
                  <a:pt x="2948813" y="1474470"/>
                </a:cubicBezTo>
                <a:close/>
              </a:path>
            </a:pathLst>
          </a:custGeom>
          <a:blipFill rotWithShape="1">
            <a:blip r:embed="rId3"/>
            <a:stretch>
              <a:fillRect l="-158226" r="-649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1094562" y="2689699"/>
            <a:ext cx="2924512" cy="6297670"/>
          </a:xfrm>
          <a:custGeom>
            <a:avLst/>
            <a:gdLst/>
            <a:ahLst/>
            <a:cxnLst/>
            <a:rect l="l" t="t" r="r" b="b"/>
            <a:pathLst>
              <a:path w="2948813" h="6350000" extrusionOk="0">
                <a:moveTo>
                  <a:pt x="2948813" y="1474470"/>
                </a:moveTo>
                <a:lnTo>
                  <a:pt x="2948813" y="4875530"/>
                </a:lnTo>
                <a:cubicBezTo>
                  <a:pt x="2948813" y="5689854"/>
                  <a:pt x="2288667" y="6350000"/>
                  <a:pt x="1474343" y="6350000"/>
                </a:cubicBezTo>
                <a:cubicBezTo>
                  <a:pt x="660146" y="6350000"/>
                  <a:pt x="0" y="5689854"/>
                  <a:pt x="0" y="4875530"/>
                </a:cubicBezTo>
                <a:lnTo>
                  <a:pt x="0" y="1474470"/>
                </a:lnTo>
                <a:cubicBezTo>
                  <a:pt x="0" y="660146"/>
                  <a:pt x="660146" y="0"/>
                  <a:pt x="1474470" y="0"/>
                </a:cubicBezTo>
                <a:cubicBezTo>
                  <a:pt x="2288667" y="0"/>
                  <a:pt x="2948813" y="660146"/>
                  <a:pt x="2948813" y="1474470"/>
                </a:cubicBezTo>
                <a:close/>
              </a:path>
            </a:pathLst>
          </a:custGeom>
          <a:blipFill rotWithShape="1">
            <a:blip r:embed="rId4"/>
            <a:stretch>
              <a:fillRect l="-111599" r="-11159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txBox="1"/>
          <p:nvPr/>
        </p:nvSpPr>
        <p:spPr>
          <a:xfrm>
            <a:off x="1350476" y="908558"/>
            <a:ext cx="11472300" cy="83375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870" b="1" i="0" u="none" strike="noStrike" cap="none" dirty="0">
                <a:solidFill>
                  <a:srgbClr val="FFFFFF"/>
                </a:solidFill>
                <a:latin typeface="Arial" panose="020B0604020202020204"/>
                <a:ea typeface="Arial" panose="020B0604020202020204"/>
                <a:cs typeface="Arial" panose="020B0604020202020204"/>
                <a:sym typeface="Arial" panose="020B0604020202020204"/>
              </a:rPr>
              <a:t>The importance of IT knowledge for your future</a:t>
            </a:r>
          </a:p>
        </p:txBody>
      </p:sp>
      <p:sp>
        <p:nvSpPr>
          <p:cNvPr id="186" name="Google Shape;186;p14"/>
          <p:cNvSpPr txBox="1"/>
          <p:nvPr/>
        </p:nvSpPr>
        <p:spPr>
          <a:xfrm>
            <a:off x="1871132" y="3866708"/>
            <a:ext cx="7005104"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dirty="0">
                <a:solidFill>
                  <a:srgbClr val="FFFFFF"/>
                </a:solidFill>
                <a:latin typeface="Arial" panose="020B0604020202020204"/>
                <a:ea typeface="Arial" panose="020B0604020202020204"/>
                <a:cs typeface="Arial" panose="020B0604020202020204"/>
                <a:sym typeface="Arial" panose="020B0604020202020204"/>
              </a:rPr>
              <a:t>rapidly developing technology</a:t>
            </a:r>
          </a:p>
        </p:txBody>
      </p:sp>
      <p:sp>
        <p:nvSpPr>
          <p:cNvPr id="187" name="Google Shape;187;p14"/>
          <p:cNvSpPr txBox="1"/>
          <p:nvPr/>
        </p:nvSpPr>
        <p:spPr>
          <a:xfrm>
            <a:off x="1871132" y="4737251"/>
            <a:ext cx="8440039"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Arial" panose="020B0604020202020204"/>
                <a:ea typeface="Arial" panose="020B0604020202020204"/>
                <a:cs typeface="Arial" panose="020B0604020202020204"/>
                <a:sym typeface="Arial" panose="020B0604020202020204"/>
              </a:rPr>
              <a:t>integration of AI tools into the work content</a:t>
            </a:r>
          </a:p>
        </p:txBody>
      </p:sp>
      <p:sp>
        <p:nvSpPr>
          <p:cNvPr id="188" name="Google Shape;188;p14"/>
          <p:cNvSpPr txBox="1"/>
          <p:nvPr/>
        </p:nvSpPr>
        <p:spPr>
          <a:xfrm>
            <a:off x="1871132" y="5657710"/>
            <a:ext cx="8440039"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Arial" panose="020B0604020202020204"/>
                <a:ea typeface="Arial" panose="020B0604020202020204"/>
                <a:cs typeface="Arial" panose="020B0604020202020204"/>
                <a:sym typeface="Arial" panose="020B0604020202020204"/>
              </a:rPr>
              <a:t>growing demand for IT professionals</a:t>
            </a:r>
          </a:p>
        </p:txBody>
      </p:sp>
      <p:sp>
        <p:nvSpPr>
          <p:cNvPr id="189" name="Google Shape;189;p14"/>
          <p:cNvSpPr txBox="1"/>
          <p:nvPr/>
        </p:nvSpPr>
        <p:spPr>
          <a:xfrm>
            <a:off x="1871132" y="6613385"/>
            <a:ext cx="8440039" cy="15906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FFFFFF"/>
                </a:solidFill>
                <a:latin typeface="Arial" panose="020B0604020202020204"/>
                <a:ea typeface="Arial" panose="020B0604020202020204"/>
                <a:cs typeface="Arial" panose="020B0604020202020204"/>
                <a:sym typeface="Arial" panose="020B0604020202020204"/>
              </a:rPr>
              <a:t>knowledge of AI tools and IT skills have the same weight today as a university degree 15 years ago.</a:t>
            </a:r>
          </a:p>
        </p:txBody>
      </p:sp>
      <p:grpSp>
        <p:nvGrpSpPr>
          <p:cNvPr id="190" name="Google Shape;190;p14"/>
          <p:cNvGrpSpPr/>
          <p:nvPr/>
        </p:nvGrpSpPr>
        <p:grpSpPr>
          <a:xfrm>
            <a:off x="1163180" y="4095380"/>
            <a:ext cx="374578" cy="374578"/>
            <a:chOff x="0" y="0"/>
            <a:chExt cx="812800" cy="812800"/>
          </a:xfrm>
        </p:grpSpPr>
        <p:sp>
          <p:nvSpPr>
            <p:cNvPr id="191" name="Google Shape;19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3" name="Google Shape;193;p14"/>
          <p:cNvGrpSpPr/>
          <p:nvPr/>
        </p:nvGrpSpPr>
        <p:grpSpPr>
          <a:xfrm>
            <a:off x="1163180" y="4905562"/>
            <a:ext cx="374578" cy="374578"/>
            <a:chOff x="0" y="0"/>
            <a:chExt cx="812800" cy="812800"/>
          </a:xfrm>
        </p:grpSpPr>
        <p:sp>
          <p:nvSpPr>
            <p:cNvPr id="194" name="Google Shape;19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6" name="Google Shape;196;p14"/>
          <p:cNvGrpSpPr/>
          <p:nvPr/>
        </p:nvGrpSpPr>
        <p:grpSpPr>
          <a:xfrm>
            <a:off x="1163180" y="5845235"/>
            <a:ext cx="374578" cy="374578"/>
            <a:chOff x="0" y="0"/>
            <a:chExt cx="812800" cy="812800"/>
          </a:xfrm>
        </p:grpSpPr>
        <p:sp>
          <p:nvSpPr>
            <p:cNvPr id="197" name="Google Shape;19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9" name="Google Shape;199;p14"/>
          <p:cNvGrpSpPr/>
          <p:nvPr/>
        </p:nvGrpSpPr>
        <p:grpSpPr>
          <a:xfrm>
            <a:off x="1163180" y="6784907"/>
            <a:ext cx="374578" cy="374578"/>
            <a:chOff x="0" y="0"/>
            <a:chExt cx="812800" cy="812800"/>
          </a:xfrm>
        </p:grpSpPr>
        <p:sp>
          <p:nvSpPr>
            <p:cNvPr id="200" name="Google Shape;20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 name="Google Shape;185;p14">
            <a:extLst>
              <a:ext uri="{FF2B5EF4-FFF2-40B4-BE49-F238E27FC236}">
                <a16:creationId xmlns:a16="http://schemas.microsoft.com/office/drawing/2014/main" id="{A312F233-4F02-AB81-2EF2-6848BED5DC71}"/>
              </a:ext>
            </a:extLst>
          </p:cNvPr>
          <p:cNvSpPr txBox="1"/>
          <p:nvPr/>
        </p:nvSpPr>
        <p:spPr>
          <a:xfrm>
            <a:off x="1028700" y="2031260"/>
            <a:ext cx="10563532" cy="1288110"/>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4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AI is not just a technology; it’s a mindset for problem-solving and innovation. The decision to study AI is not just smart - it’s transformative</a:t>
            </a:r>
            <a:r>
              <a:rPr lang="en-GB" sz="1800" b="1" kern="100" dirty="0">
                <a:effectLst/>
                <a:latin typeface="Arial" panose="020B0604020202020204" pitchFamily="34" charset="0"/>
                <a:ea typeface="Aptos" panose="020B0004020202020204" pitchFamily="34" charset="0"/>
                <a:cs typeface="Times New Roman" panose="02020603050405020304" pitchFamily="18" charset="0"/>
              </a:rPr>
              <a:t>.</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94">
          <a:extLst>
            <a:ext uri="{FF2B5EF4-FFF2-40B4-BE49-F238E27FC236}">
              <a16:creationId xmlns:a16="http://schemas.microsoft.com/office/drawing/2014/main" id="{5D8B72EF-FA77-7914-C254-B614188EC424}"/>
            </a:ext>
          </a:extLst>
        </p:cNvPr>
        <p:cNvGrpSpPr/>
        <p:nvPr/>
      </p:nvGrpSpPr>
      <p:grpSpPr>
        <a:xfrm>
          <a:off x="0" y="0"/>
          <a:ext cx="0" cy="0"/>
          <a:chOff x="0" y="0"/>
          <a:chExt cx="0" cy="0"/>
        </a:xfrm>
      </p:grpSpPr>
      <p:grpSp>
        <p:nvGrpSpPr>
          <p:cNvPr id="295" name="Google Shape;295;p8">
            <a:extLst>
              <a:ext uri="{FF2B5EF4-FFF2-40B4-BE49-F238E27FC236}">
                <a16:creationId xmlns:a16="http://schemas.microsoft.com/office/drawing/2014/main" id="{2021B8F4-335C-12B9-C88C-7A205A6DDABA}"/>
              </a:ext>
            </a:extLst>
          </p:cNvPr>
          <p:cNvGrpSpPr/>
          <p:nvPr/>
        </p:nvGrpSpPr>
        <p:grpSpPr>
          <a:xfrm>
            <a:off x="1891943" y="2761193"/>
            <a:ext cx="374578" cy="374578"/>
            <a:chOff x="0" y="0"/>
            <a:chExt cx="812800" cy="812800"/>
          </a:xfrm>
        </p:grpSpPr>
        <p:sp>
          <p:nvSpPr>
            <p:cNvPr id="296" name="Google Shape;296;p8">
              <a:extLst>
                <a:ext uri="{FF2B5EF4-FFF2-40B4-BE49-F238E27FC236}">
                  <a16:creationId xmlns:a16="http://schemas.microsoft.com/office/drawing/2014/main" id="{0AB5E3DE-6F43-8365-5C63-49EF3614997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97" name="Google Shape;297;p8">
              <a:extLst>
                <a:ext uri="{FF2B5EF4-FFF2-40B4-BE49-F238E27FC236}">
                  <a16:creationId xmlns:a16="http://schemas.microsoft.com/office/drawing/2014/main" id="{87507D8C-1A8E-A276-13F4-DF4A8037129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298" name="Google Shape;298;p8">
            <a:extLst>
              <a:ext uri="{FF2B5EF4-FFF2-40B4-BE49-F238E27FC236}">
                <a16:creationId xmlns:a16="http://schemas.microsoft.com/office/drawing/2014/main" id="{73A5BAE4-E6AF-C4F5-8B14-B513DA4BF41E}"/>
              </a:ext>
            </a:extLst>
          </p:cNvPr>
          <p:cNvGrpSpPr/>
          <p:nvPr/>
        </p:nvGrpSpPr>
        <p:grpSpPr>
          <a:xfrm>
            <a:off x="1891943" y="4237875"/>
            <a:ext cx="374578" cy="374578"/>
            <a:chOff x="0" y="0"/>
            <a:chExt cx="812800" cy="812800"/>
          </a:xfrm>
        </p:grpSpPr>
        <p:sp>
          <p:nvSpPr>
            <p:cNvPr id="299" name="Google Shape;299;p8">
              <a:extLst>
                <a:ext uri="{FF2B5EF4-FFF2-40B4-BE49-F238E27FC236}">
                  <a16:creationId xmlns:a16="http://schemas.microsoft.com/office/drawing/2014/main" id="{F7451D35-17F9-C31F-2465-106AE013BAF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0" name="Google Shape;300;p8">
              <a:extLst>
                <a:ext uri="{FF2B5EF4-FFF2-40B4-BE49-F238E27FC236}">
                  <a16:creationId xmlns:a16="http://schemas.microsoft.com/office/drawing/2014/main" id="{3F06BBDA-6BB1-F25A-193B-28F57014BC2A}"/>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1" name="Google Shape;301;p8">
            <a:extLst>
              <a:ext uri="{FF2B5EF4-FFF2-40B4-BE49-F238E27FC236}">
                <a16:creationId xmlns:a16="http://schemas.microsoft.com/office/drawing/2014/main" id="{35105F45-1870-6184-3BB9-92DD93E2706C}"/>
              </a:ext>
            </a:extLst>
          </p:cNvPr>
          <p:cNvGrpSpPr/>
          <p:nvPr/>
        </p:nvGrpSpPr>
        <p:grpSpPr>
          <a:xfrm>
            <a:off x="1891943" y="5403210"/>
            <a:ext cx="374578" cy="374578"/>
            <a:chOff x="0" y="0"/>
            <a:chExt cx="812800" cy="812800"/>
          </a:xfrm>
        </p:grpSpPr>
        <p:sp>
          <p:nvSpPr>
            <p:cNvPr id="302" name="Google Shape;302;p8">
              <a:extLst>
                <a:ext uri="{FF2B5EF4-FFF2-40B4-BE49-F238E27FC236}">
                  <a16:creationId xmlns:a16="http://schemas.microsoft.com/office/drawing/2014/main" id="{90DF4E52-9B32-1290-B906-5ED1610CC20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3" name="Google Shape;303;p8">
              <a:extLst>
                <a:ext uri="{FF2B5EF4-FFF2-40B4-BE49-F238E27FC236}">
                  <a16:creationId xmlns:a16="http://schemas.microsoft.com/office/drawing/2014/main" id="{67AC3A35-C8E6-9D01-CECE-544687DD1F8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4" name="Google Shape;304;p8">
            <a:extLst>
              <a:ext uri="{FF2B5EF4-FFF2-40B4-BE49-F238E27FC236}">
                <a16:creationId xmlns:a16="http://schemas.microsoft.com/office/drawing/2014/main" id="{3B7478EF-E3D3-150D-FDCE-86DA0411268B}"/>
              </a:ext>
            </a:extLst>
          </p:cNvPr>
          <p:cNvGrpSpPr/>
          <p:nvPr/>
        </p:nvGrpSpPr>
        <p:grpSpPr>
          <a:xfrm>
            <a:off x="1891943" y="6948743"/>
            <a:ext cx="374578" cy="374578"/>
            <a:chOff x="0" y="0"/>
            <a:chExt cx="812800" cy="812800"/>
          </a:xfrm>
        </p:grpSpPr>
        <p:sp>
          <p:nvSpPr>
            <p:cNvPr id="305" name="Google Shape;305;p8">
              <a:extLst>
                <a:ext uri="{FF2B5EF4-FFF2-40B4-BE49-F238E27FC236}">
                  <a16:creationId xmlns:a16="http://schemas.microsoft.com/office/drawing/2014/main" id="{A811A5EC-183C-76FE-5B92-962F163ACC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6" name="Google Shape;306;p8">
              <a:extLst>
                <a:ext uri="{FF2B5EF4-FFF2-40B4-BE49-F238E27FC236}">
                  <a16:creationId xmlns:a16="http://schemas.microsoft.com/office/drawing/2014/main" id="{91A24837-496B-EF24-48B6-212CD4D73BD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grpSp>
        <p:nvGrpSpPr>
          <p:cNvPr id="307" name="Google Shape;307;p8">
            <a:extLst>
              <a:ext uri="{FF2B5EF4-FFF2-40B4-BE49-F238E27FC236}">
                <a16:creationId xmlns:a16="http://schemas.microsoft.com/office/drawing/2014/main" id="{F44E5EA5-0544-FB16-45D5-982DF5F4FE5E}"/>
              </a:ext>
            </a:extLst>
          </p:cNvPr>
          <p:cNvGrpSpPr/>
          <p:nvPr/>
        </p:nvGrpSpPr>
        <p:grpSpPr>
          <a:xfrm>
            <a:off x="1891943" y="7916427"/>
            <a:ext cx="374578" cy="374578"/>
            <a:chOff x="0" y="0"/>
            <a:chExt cx="812800" cy="812800"/>
          </a:xfrm>
        </p:grpSpPr>
        <p:sp>
          <p:nvSpPr>
            <p:cNvPr id="308" name="Google Shape;308;p8">
              <a:extLst>
                <a:ext uri="{FF2B5EF4-FFF2-40B4-BE49-F238E27FC236}">
                  <a16:creationId xmlns:a16="http://schemas.microsoft.com/office/drawing/2014/main" id="{D391CC4A-13DA-C40D-ECDA-804DAC665C7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500"/>
                </a:gs>
                <a:gs pos="100000">
                  <a:srgbClr val="343B34"/>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9" name="Google Shape;309;p8">
              <a:extLst>
                <a:ext uri="{FF2B5EF4-FFF2-40B4-BE49-F238E27FC236}">
                  <a16:creationId xmlns:a16="http://schemas.microsoft.com/office/drawing/2014/main" id="{06EDD8E0-6E23-571A-E2DE-50372837A914}"/>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24000"/>
                </a:lnSpc>
                <a:spcBef>
                  <a:spcPts val="0"/>
                </a:spcBef>
                <a:spcAft>
                  <a:spcPts val="0"/>
                </a:spcAft>
                <a:buClr>
                  <a:srgbClr val="000000"/>
                </a:buClr>
                <a:buSzTx/>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grpSp>
      <p:sp>
        <p:nvSpPr>
          <p:cNvPr id="311" name="Google Shape;311;p8">
            <a:extLst>
              <a:ext uri="{FF2B5EF4-FFF2-40B4-BE49-F238E27FC236}">
                <a16:creationId xmlns:a16="http://schemas.microsoft.com/office/drawing/2014/main" id="{2DA5453E-1C88-FA7B-E769-22D80D01BF74}"/>
              </a:ext>
            </a:extLst>
          </p:cNvPr>
          <p:cNvSpPr txBox="1"/>
          <p:nvPr/>
        </p:nvSpPr>
        <p:spPr>
          <a:xfrm>
            <a:off x="2803148" y="6765167"/>
            <a:ext cx="7024154" cy="62414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t>Optimization of existing models</a:t>
            </a:r>
          </a:p>
        </p:txBody>
      </p:sp>
      <p:sp>
        <p:nvSpPr>
          <p:cNvPr id="312" name="Google Shape;312;p8">
            <a:extLst>
              <a:ext uri="{FF2B5EF4-FFF2-40B4-BE49-F238E27FC236}">
                <a16:creationId xmlns:a16="http://schemas.microsoft.com/office/drawing/2014/main" id="{8DB1BD9B-534D-2404-A99A-55A35847981A}"/>
              </a:ext>
            </a:extLst>
          </p:cNvPr>
          <p:cNvSpPr txBox="1"/>
          <p:nvPr/>
        </p:nvSpPr>
        <p:spPr>
          <a:xfrm>
            <a:off x="2768858" y="7666977"/>
            <a:ext cx="7005104" cy="62414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t>Data analysis</a:t>
            </a:r>
          </a:p>
        </p:txBody>
      </p:sp>
      <p:sp>
        <p:nvSpPr>
          <p:cNvPr id="314" name="Google Shape;314;p8">
            <a:extLst>
              <a:ext uri="{FF2B5EF4-FFF2-40B4-BE49-F238E27FC236}">
                <a16:creationId xmlns:a16="http://schemas.microsoft.com/office/drawing/2014/main" id="{912D16E7-79FE-4238-2AEE-82B33230949F}"/>
              </a:ext>
            </a:extLst>
          </p:cNvPr>
          <p:cNvSpPr txBox="1"/>
          <p:nvPr/>
        </p:nvSpPr>
        <p:spPr>
          <a:xfrm>
            <a:off x="1930043" y="1054917"/>
            <a:ext cx="5290594" cy="7747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a:ln>
                  <a:noFill/>
                </a:ln>
                <a:solidFill>
                  <a:srgbClr val="FFF500"/>
                </a:solidFill>
                <a:effectLst/>
                <a:uLnTx/>
                <a:uFillTx/>
                <a:latin typeface="Arial" panose="020B0604020202020204"/>
                <a:ea typeface="Arial" panose="020B0604020202020204"/>
                <a:cs typeface="Arial" panose="020B0604020202020204"/>
                <a:sym typeface="Arial" panose="020B0604020202020204"/>
              </a:rPr>
              <a:t>What is AI Engineer?</a:t>
            </a:r>
          </a:p>
        </p:txBody>
      </p:sp>
      <p:sp>
        <p:nvSpPr>
          <p:cNvPr id="315" name="Google Shape;315;p8">
            <a:extLst>
              <a:ext uri="{FF2B5EF4-FFF2-40B4-BE49-F238E27FC236}">
                <a16:creationId xmlns:a16="http://schemas.microsoft.com/office/drawing/2014/main" id="{C043FA7B-4F17-679A-15E6-7BC75ED7024A}"/>
              </a:ext>
            </a:extLst>
          </p:cNvPr>
          <p:cNvSpPr txBox="1"/>
          <p:nvPr/>
        </p:nvSpPr>
        <p:spPr>
          <a:xfrm>
            <a:off x="2778125" y="2477770"/>
            <a:ext cx="13331190" cy="1691005"/>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rPr>
              <a:t>Is the mind that develops, program, and trains complex networks forming AI making them function </a:t>
            </a:r>
          </a:p>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rPr>
              <a:t>Like human brains</a:t>
            </a:r>
          </a:p>
        </p:txBody>
      </p:sp>
      <p:sp>
        <p:nvSpPr>
          <p:cNvPr id="316" name="Google Shape;316;p8">
            <a:extLst>
              <a:ext uri="{FF2B5EF4-FFF2-40B4-BE49-F238E27FC236}">
                <a16:creationId xmlns:a16="http://schemas.microsoft.com/office/drawing/2014/main" id="{42457617-79D8-4848-A819-BEB50E1E1CB7}"/>
              </a:ext>
            </a:extLst>
          </p:cNvPr>
          <p:cNvSpPr txBox="1"/>
          <p:nvPr/>
        </p:nvSpPr>
        <p:spPr>
          <a:xfrm>
            <a:off x="2768600" y="5090795"/>
            <a:ext cx="13340715" cy="155003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panose="020B0604020202020204"/>
              <a:buNone/>
              <a:tabLst/>
              <a:defRPr/>
            </a:pPr>
            <a:r>
              <a:rPr kumimoji="0" lang="en-US" sz="3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rPr>
              <a:t>Build AI models using machine learning algorithms to draw business insights helpful in making organizational-led decisions</a:t>
            </a:r>
          </a:p>
        </p:txBody>
      </p:sp>
      <p:sp>
        <p:nvSpPr>
          <p:cNvPr id="382" name="Google Shape;382;p27">
            <a:extLst>
              <a:ext uri="{FF2B5EF4-FFF2-40B4-BE49-F238E27FC236}">
                <a16:creationId xmlns:a16="http://schemas.microsoft.com/office/drawing/2014/main" id="{0425D976-6252-6F7D-849A-55DE709CC14E}"/>
              </a:ext>
            </a:extLst>
          </p:cNvPr>
          <p:cNvSpPr/>
          <p:nvPr>
            <p:custDataLst>
              <p:tags r:id="rId1"/>
            </p:custDataLst>
          </p:nvPr>
        </p:nvSpPr>
        <p:spPr>
          <a:xfrm>
            <a:off x="11895728" y="5090910"/>
            <a:ext cx="7294826" cy="4860178"/>
          </a:xfrm>
          <a:custGeom>
            <a:avLst/>
            <a:gdLst/>
            <a:ahLst/>
            <a:cxnLst/>
            <a:rect l="l" t="t" r="r" b="b"/>
            <a:pathLst>
              <a:path w="7294826" h="4860178" extrusionOk="0">
                <a:moveTo>
                  <a:pt x="0" y="0"/>
                </a:moveTo>
                <a:lnTo>
                  <a:pt x="7294826" y="0"/>
                </a:lnTo>
                <a:lnTo>
                  <a:pt x="7294826" y="4860178"/>
                </a:lnTo>
                <a:lnTo>
                  <a:pt x="0" y="4860178"/>
                </a:lnTo>
                <a:lnTo>
                  <a:pt x="0" y="0"/>
                </a:lnTo>
                <a:close/>
              </a:path>
            </a:pathLst>
          </a:custGeom>
          <a:blipFill rotWithShape="1">
            <a:blip r:embed="rId4"/>
            <a:stretch>
              <a:fillRect/>
            </a:stretch>
          </a:blipFill>
          <a:ln>
            <a:no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GB"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24507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p:cNvGrpSpPr/>
        <p:nvPr/>
      </p:nvGrpSpPr>
      <p:grpSpPr>
        <a:xfrm>
          <a:off x="0" y="0"/>
          <a:ext cx="0" cy="0"/>
          <a:chOff x="0" y="0"/>
          <a:chExt cx="0" cy="0"/>
        </a:xfrm>
      </p:grpSpPr>
      <p:grpSp>
        <p:nvGrpSpPr>
          <p:cNvPr id="206" name="Google Shape;206;p15"/>
          <p:cNvGrpSpPr/>
          <p:nvPr/>
        </p:nvGrpSpPr>
        <p:grpSpPr>
          <a:xfrm>
            <a:off x="1470633" y="4304426"/>
            <a:ext cx="374578" cy="374578"/>
            <a:chOff x="0" y="0"/>
            <a:chExt cx="812800" cy="812800"/>
          </a:xfrm>
        </p:grpSpPr>
        <p:sp>
          <p:nvSpPr>
            <p:cNvPr id="207" name="Google Shape;20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18" name="Google Shape;218;p15"/>
          <p:cNvSpPr txBox="1"/>
          <p:nvPr/>
        </p:nvSpPr>
        <p:spPr>
          <a:xfrm>
            <a:off x="1845211" y="2720405"/>
            <a:ext cx="14231227" cy="5789405"/>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2800" kern="100" dirty="0">
                <a:solidFill>
                  <a:schemeClr val="bg1"/>
                </a:solidFill>
                <a:effectLst/>
                <a:latin typeface="+mj-lt"/>
                <a:ea typeface="Aptos" panose="020B0004020202020204" pitchFamily="34" charset="0"/>
                <a:cs typeface="Times New Roman" panose="02020603050405020304" pitchFamily="18" charset="0"/>
              </a:rPr>
              <a:t>Romanian companies are increasingly adopting AI to gain a competitive edge in the global market. Here’s what’s happening:</a:t>
            </a:r>
          </a:p>
          <a:p>
            <a:pPr>
              <a:lnSpc>
                <a:spcPct val="107000"/>
              </a:lnSpc>
              <a:spcAft>
                <a:spcPts val="800"/>
              </a:spcAf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Automation in Industries:</a:t>
            </a:r>
            <a:r>
              <a:rPr lang="en-GB" sz="2800" kern="100" dirty="0">
                <a:solidFill>
                  <a:schemeClr val="bg1"/>
                </a:solidFill>
                <a:effectLst/>
                <a:latin typeface="+mj-lt"/>
                <a:ea typeface="Aptos" panose="020B0004020202020204" pitchFamily="34" charset="0"/>
                <a:cs typeface="Times New Roman" panose="02020603050405020304" pitchFamily="18" charset="0"/>
              </a:rPr>
              <a:t> From banking and healthcare to manufacturing, companies use AI to automate routine processes, reducing costs and increasing efficiency.</a:t>
            </a:r>
          </a:p>
          <a:p>
            <a:pPr marL="342900" lvl="0" indent="-342900">
              <a:lnSpc>
                <a:spcPct val="107000"/>
              </a:lnSpc>
              <a:spcAft>
                <a:spcPts val="800"/>
              </a:spcAft>
              <a:buFont typeface="+mj-lt"/>
              <a:buAutoNum type="arabicPeriod"/>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Demand for AI Skills:</a:t>
            </a:r>
            <a:r>
              <a:rPr lang="en-GB" sz="2800" kern="100" dirty="0">
                <a:solidFill>
                  <a:schemeClr val="bg1"/>
                </a:solidFill>
                <a:effectLst/>
                <a:latin typeface="+mj-lt"/>
                <a:ea typeface="Aptos" panose="020B0004020202020204" pitchFamily="34" charset="0"/>
                <a:cs typeface="Times New Roman" panose="02020603050405020304" pitchFamily="18" charset="0"/>
              </a:rPr>
              <a:t> The IT job market in Romania has seen a 30% increase in roles requiring AI expertise in the last few years.</a:t>
            </a:r>
          </a:p>
          <a:p>
            <a:pPr marL="342900" lvl="0" indent="-342900">
              <a:lnSpc>
                <a:spcPct val="107000"/>
              </a:lnSpc>
              <a:spcAft>
                <a:spcPts val="800"/>
              </a:spcAft>
              <a:buFont typeface="+mj-lt"/>
              <a:buAutoNum type="arabicPeriod"/>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Government and Private Sector Support:</a:t>
            </a:r>
            <a:r>
              <a:rPr lang="en-GB" sz="2800" kern="100" dirty="0">
                <a:solidFill>
                  <a:schemeClr val="bg1"/>
                </a:solidFill>
                <a:effectLst/>
                <a:latin typeface="+mj-lt"/>
                <a:ea typeface="Aptos" panose="020B0004020202020204" pitchFamily="34" charset="0"/>
                <a:cs typeface="Times New Roman" panose="02020603050405020304" pitchFamily="18" charset="0"/>
              </a:rPr>
              <a:t> Initiatives to integrate AI in digital transformation projects across public and private sectors.</a:t>
            </a:r>
          </a:p>
        </p:txBody>
      </p:sp>
      <p:sp>
        <p:nvSpPr>
          <p:cNvPr id="223" name="Google Shape;223;p15"/>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40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The Growing Importance of AI in Romania</a:t>
            </a:r>
            <a:endParaRPr lang="en-GB" sz="4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oogle Shape;206;p15">
            <a:extLst>
              <a:ext uri="{FF2B5EF4-FFF2-40B4-BE49-F238E27FC236}">
                <a16:creationId xmlns:a16="http://schemas.microsoft.com/office/drawing/2014/main" id="{AD4FAA5E-D6BE-46FA-5DEC-5BC22A7358E6}"/>
              </a:ext>
            </a:extLst>
          </p:cNvPr>
          <p:cNvGrpSpPr/>
          <p:nvPr/>
        </p:nvGrpSpPr>
        <p:grpSpPr>
          <a:xfrm>
            <a:off x="1453075" y="5856708"/>
            <a:ext cx="374578" cy="374578"/>
            <a:chOff x="0" y="0"/>
            <a:chExt cx="812800" cy="812800"/>
          </a:xfrm>
        </p:grpSpPr>
        <p:sp>
          <p:nvSpPr>
            <p:cNvPr id="3" name="Google Shape;207;p15">
              <a:extLst>
                <a:ext uri="{FF2B5EF4-FFF2-40B4-BE49-F238E27FC236}">
                  <a16:creationId xmlns:a16="http://schemas.microsoft.com/office/drawing/2014/main" id="{56FB3153-FCEF-92F1-3C7B-8722CBB9BD8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p15">
              <a:extLst>
                <a:ext uri="{FF2B5EF4-FFF2-40B4-BE49-F238E27FC236}">
                  <a16:creationId xmlns:a16="http://schemas.microsoft.com/office/drawing/2014/main" id="{D7052EA2-1A9C-C347-9169-224AAFE0EB4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206;p15">
            <a:extLst>
              <a:ext uri="{FF2B5EF4-FFF2-40B4-BE49-F238E27FC236}">
                <a16:creationId xmlns:a16="http://schemas.microsoft.com/office/drawing/2014/main" id="{4A083D5A-6F88-3B60-9F9F-9A61CFA53525}"/>
              </a:ext>
            </a:extLst>
          </p:cNvPr>
          <p:cNvGrpSpPr/>
          <p:nvPr/>
        </p:nvGrpSpPr>
        <p:grpSpPr>
          <a:xfrm>
            <a:off x="1475806" y="7488739"/>
            <a:ext cx="374578" cy="374578"/>
            <a:chOff x="0" y="0"/>
            <a:chExt cx="812800" cy="812800"/>
          </a:xfrm>
        </p:grpSpPr>
        <p:sp>
          <p:nvSpPr>
            <p:cNvPr id="6" name="Google Shape;207;p15">
              <a:extLst>
                <a:ext uri="{FF2B5EF4-FFF2-40B4-BE49-F238E27FC236}">
                  <a16:creationId xmlns:a16="http://schemas.microsoft.com/office/drawing/2014/main" id="{D2EFA8B4-4BCE-8EB3-1122-2E580ABC410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p15">
              <a:extLst>
                <a:ext uri="{FF2B5EF4-FFF2-40B4-BE49-F238E27FC236}">
                  <a16:creationId xmlns:a16="http://schemas.microsoft.com/office/drawing/2014/main" id="{A9834FA0-D696-DD5E-2C14-70E4B6436BB2}"/>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a:extLst>
            <a:ext uri="{FF2B5EF4-FFF2-40B4-BE49-F238E27FC236}">
              <a16:creationId xmlns:a16="http://schemas.microsoft.com/office/drawing/2014/main" id="{7230FD79-3073-AFBD-6296-932EE73AFED1}"/>
            </a:ext>
          </a:extLst>
        </p:cNvPr>
        <p:cNvGrpSpPr/>
        <p:nvPr/>
      </p:nvGrpSpPr>
      <p:grpSpPr>
        <a:xfrm>
          <a:off x="0" y="0"/>
          <a:ext cx="0" cy="0"/>
          <a:chOff x="0" y="0"/>
          <a:chExt cx="0" cy="0"/>
        </a:xfrm>
      </p:grpSpPr>
      <p:grpSp>
        <p:nvGrpSpPr>
          <p:cNvPr id="206" name="Google Shape;206;p15">
            <a:extLst>
              <a:ext uri="{FF2B5EF4-FFF2-40B4-BE49-F238E27FC236}">
                <a16:creationId xmlns:a16="http://schemas.microsoft.com/office/drawing/2014/main" id="{3698F7BD-2964-61A8-E345-2D6294336072}"/>
              </a:ext>
            </a:extLst>
          </p:cNvPr>
          <p:cNvGrpSpPr/>
          <p:nvPr/>
        </p:nvGrpSpPr>
        <p:grpSpPr>
          <a:xfrm>
            <a:off x="1470633" y="4304426"/>
            <a:ext cx="374578" cy="374578"/>
            <a:chOff x="0" y="0"/>
            <a:chExt cx="812800" cy="812800"/>
          </a:xfrm>
        </p:grpSpPr>
        <p:sp>
          <p:nvSpPr>
            <p:cNvPr id="207" name="Google Shape;207;p15">
              <a:extLst>
                <a:ext uri="{FF2B5EF4-FFF2-40B4-BE49-F238E27FC236}">
                  <a16:creationId xmlns:a16="http://schemas.microsoft.com/office/drawing/2014/main" id="{18416F92-80EE-8F26-0C10-D3C72861135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a:extLst>
                <a:ext uri="{FF2B5EF4-FFF2-40B4-BE49-F238E27FC236}">
                  <a16:creationId xmlns:a16="http://schemas.microsoft.com/office/drawing/2014/main" id="{2A7BE848-B4B2-D10E-DE1E-0011A0070C1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18" name="Google Shape;218;p15">
            <a:extLst>
              <a:ext uri="{FF2B5EF4-FFF2-40B4-BE49-F238E27FC236}">
                <a16:creationId xmlns:a16="http://schemas.microsoft.com/office/drawing/2014/main" id="{B0B6985F-394B-C62B-6020-1472FB8090C5}"/>
              </a:ext>
            </a:extLst>
          </p:cNvPr>
          <p:cNvSpPr txBox="1"/>
          <p:nvPr/>
        </p:nvSpPr>
        <p:spPr>
          <a:xfrm>
            <a:off x="1845211" y="2720405"/>
            <a:ext cx="14231227" cy="5789405"/>
          </a:xfrm>
          <a:prstGeom prst="rect">
            <a:avLst/>
          </a:prstGeom>
          <a:noFill/>
          <a:ln>
            <a:noFill/>
          </a:ln>
        </p:spPr>
        <p:txBody>
          <a:bodyPr spcFirstLastPara="1" wrap="square" lIns="0" tIns="0" rIns="0" bIns="0" anchor="t" anchorCtr="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Enhancing Business Insights:</a:t>
            </a:r>
            <a:r>
              <a:rPr lang="en-GB" sz="2800" kern="100" dirty="0">
                <a:solidFill>
                  <a:schemeClr val="bg1"/>
                </a:solidFill>
                <a:effectLst/>
                <a:latin typeface="+mj-lt"/>
                <a:ea typeface="Aptos" panose="020B0004020202020204" pitchFamily="34" charset="0"/>
                <a:cs typeface="Times New Roman" panose="02020603050405020304" pitchFamily="18" charset="0"/>
              </a:rPr>
              <a:t> AI-powered tools help companies </a:t>
            </a:r>
            <a:r>
              <a:rPr lang="en-GB" sz="2800" kern="100" dirty="0" err="1">
                <a:solidFill>
                  <a:schemeClr val="bg1"/>
                </a:solidFill>
                <a:effectLst/>
                <a:latin typeface="+mj-lt"/>
                <a:ea typeface="Aptos" panose="020B0004020202020204" pitchFamily="34" charset="0"/>
                <a:cs typeface="Times New Roman" panose="02020603050405020304" pitchFamily="18" charset="0"/>
              </a:rPr>
              <a:t>analyze</a:t>
            </a:r>
            <a:r>
              <a:rPr lang="en-GB" sz="2800" kern="100" dirty="0">
                <a:solidFill>
                  <a:schemeClr val="bg1"/>
                </a:solidFill>
                <a:effectLst/>
                <a:latin typeface="+mj-lt"/>
                <a:ea typeface="Aptos" panose="020B0004020202020204" pitchFamily="34" charset="0"/>
                <a:cs typeface="Times New Roman" panose="02020603050405020304" pitchFamily="18" charset="0"/>
              </a:rPr>
              <a:t> large datasets to uncover trends and make better decisions.</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Customer Experience:</a:t>
            </a:r>
            <a:r>
              <a:rPr lang="en-GB" sz="2800" kern="100" dirty="0">
                <a:solidFill>
                  <a:schemeClr val="bg1"/>
                </a:solidFill>
                <a:effectLst/>
                <a:latin typeface="+mj-lt"/>
                <a:ea typeface="Aptos" panose="020B0004020202020204" pitchFamily="34" charset="0"/>
                <a:cs typeface="Times New Roman" panose="02020603050405020304" pitchFamily="18" charset="0"/>
              </a:rPr>
              <a:t> AI applications such as chatbots and recommendation engines improve customer satisfaction and loyalty.</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Global Competitiveness:</a:t>
            </a:r>
            <a:r>
              <a:rPr lang="en-GB" sz="2800" kern="100" dirty="0">
                <a:solidFill>
                  <a:schemeClr val="bg1"/>
                </a:solidFill>
                <a:effectLst/>
                <a:latin typeface="+mj-lt"/>
                <a:ea typeface="Aptos" panose="020B0004020202020204" pitchFamily="34" charset="0"/>
                <a:cs typeface="Times New Roman" panose="02020603050405020304" pitchFamily="18" charset="0"/>
              </a:rPr>
              <a:t> Romanian firms see AI as a way to stay relevant in international markets where data-driven decision-making dominates.</a:t>
            </a:r>
          </a:p>
          <a:p>
            <a:pPr marL="342900" lvl="0" indent="-342900">
              <a:lnSpc>
                <a:spcPct val="107000"/>
              </a:lnSpc>
              <a:spcAft>
                <a:spcPts val="800"/>
              </a:spcAft>
              <a:buSzPts val="1000"/>
              <a:buFont typeface="Symbol" panose="05050102010706020507" pitchFamily="18" charset="2"/>
              <a:buChar char=""/>
              <a:tabLst>
                <a:tab pos="457200" algn="l"/>
              </a:tabLst>
            </a:pPr>
            <a:endParaRPr lang="en-GB" sz="2800" kern="100" dirty="0">
              <a:solidFill>
                <a:schemeClr val="bg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800" b="1" kern="100" dirty="0">
                <a:solidFill>
                  <a:schemeClr val="bg1"/>
                </a:solidFill>
                <a:effectLst/>
                <a:latin typeface="+mj-lt"/>
                <a:ea typeface="Aptos" panose="020B0004020202020204" pitchFamily="34" charset="0"/>
                <a:cs typeface="Times New Roman" panose="02020603050405020304" pitchFamily="18" charset="0"/>
              </a:rPr>
              <a:t>Workforce Transformation:</a:t>
            </a:r>
            <a:r>
              <a:rPr lang="en-GB" sz="2800" kern="100" dirty="0">
                <a:solidFill>
                  <a:schemeClr val="bg1"/>
                </a:solidFill>
                <a:effectLst/>
                <a:latin typeface="+mj-lt"/>
                <a:ea typeface="Aptos" panose="020B0004020202020204" pitchFamily="34" charset="0"/>
                <a:cs typeface="Times New Roman" panose="02020603050405020304" pitchFamily="18" charset="0"/>
              </a:rPr>
              <a:t> AI complements human efforts, allowing employees to focus on higher-value tasks.</a:t>
            </a:r>
          </a:p>
        </p:txBody>
      </p:sp>
      <p:sp>
        <p:nvSpPr>
          <p:cNvPr id="223" name="Google Shape;223;p15">
            <a:extLst>
              <a:ext uri="{FF2B5EF4-FFF2-40B4-BE49-F238E27FC236}">
                <a16:creationId xmlns:a16="http://schemas.microsoft.com/office/drawing/2014/main" id="{B51F2F5C-358B-9047-D68E-3E88290FFE2C}"/>
              </a:ext>
            </a:extLst>
          </p:cNvPr>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40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Why Companies in Romania Invest in AI</a:t>
            </a:r>
            <a:endParaRPr lang="en-GB" sz="4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 name="Google Shape;206;p15">
            <a:extLst>
              <a:ext uri="{FF2B5EF4-FFF2-40B4-BE49-F238E27FC236}">
                <a16:creationId xmlns:a16="http://schemas.microsoft.com/office/drawing/2014/main" id="{5E506EC8-7D4A-C9E5-C8BF-0CC243D4E56E}"/>
              </a:ext>
            </a:extLst>
          </p:cNvPr>
          <p:cNvGrpSpPr/>
          <p:nvPr/>
        </p:nvGrpSpPr>
        <p:grpSpPr>
          <a:xfrm>
            <a:off x="1453075" y="5856708"/>
            <a:ext cx="374578" cy="374578"/>
            <a:chOff x="0" y="0"/>
            <a:chExt cx="812800" cy="812800"/>
          </a:xfrm>
        </p:grpSpPr>
        <p:sp>
          <p:nvSpPr>
            <p:cNvPr id="3" name="Google Shape;207;p15">
              <a:extLst>
                <a:ext uri="{FF2B5EF4-FFF2-40B4-BE49-F238E27FC236}">
                  <a16:creationId xmlns:a16="http://schemas.microsoft.com/office/drawing/2014/main" id="{92E43681-392A-D0B5-46A1-661029E712D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p15">
              <a:extLst>
                <a:ext uri="{FF2B5EF4-FFF2-40B4-BE49-F238E27FC236}">
                  <a16:creationId xmlns:a16="http://schemas.microsoft.com/office/drawing/2014/main" id="{E578037A-C423-DCAA-0199-838263397C5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206;p15">
            <a:extLst>
              <a:ext uri="{FF2B5EF4-FFF2-40B4-BE49-F238E27FC236}">
                <a16:creationId xmlns:a16="http://schemas.microsoft.com/office/drawing/2014/main" id="{25D12EE4-6413-3307-7C5E-8F6241195B35}"/>
              </a:ext>
            </a:extLst>
          </p:cNvPr>
          <p:cNvGrpSpPr/>
          <p:nvPr/>
        </p:nvGrpSpPr>
        <p:grpSpPr>
          <a:xfrm>
            <a:off x="1475806" y="7488739"/>
            <a:ext cx="374578" cy="374578"/>
            <a:chOff x="0" y="0"/>
            <a:chExt cx="812800" cy="812800"/>
          </a:xfrm>
        </p:grpSpPr>
        <p:sp>
          <p:nvSpPr>
            <p:cNvPr id="6" name="Google Shape;207;p15">
              <a:extLst>
                <a:ext uri="{FF2B5EF4-FFF2-40B4-BE49-F238E27FC236}">
                  <a16:creationId xmlns:a16="http://schemas.microsoft.com/office/drawing/2014/main" id="{C897FC91-21D4-84DD-0812-97789BEB6E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p15">
              <a:extLst>
                <a:ext uri="{FF2B5EF4-FFF2-40B4-BE49-F238E27FC236}">
                  <a16:creationId xmlns:a16="http://schemas.microsoft.com/office/drawing/2014/main" id="{44E6D2CD-792A-BA8A-261A-457F0F722449}"/>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8" name="Google Shape;206;p15">
            <a:extLst>
              <a:ext uri="{FF2B5EF4-FFF2-40B4-BE49-F238E27FC236}">
                <a16:creationId xmlns:a16="http://schemas.microsoft.com/office/drawing/2014/main" id="{E9053497-A4A3-FC56-C255-AF25C3ABD1E1}"/>
              </a:ext>
            </a:extLst>
          </p:cNvPr>
          <p:cNvGrpSpPr/>
          <p:nvPr/>
        </p:nvGrpSpPr>
        <p:grpSpPr>
          <a:xfrm>
            <a:off x="1470633" y="2694343"/>
            <a:ext cx="374578" cy="374578"/>
            <a:chOff x="0" y="0"/>
            <a:chExt cx="812800" cy="812800"/>
          </a:xfrm>
        </p:grpSpPr>
        <p:sp>
          <p:nvSpPr>
            <p:cNvPr id="9" name="Google Shape;207;p15">
              <a:extLst>
                <a:ext uri="{FF2B5EF4-FFF2-40B4-BE49-F238E27FC236}">
                  <a16:creationId xmlns:a16="http://schemas.microsoft.com/office/drawing/2014/main" id="{87930203-C980-E2D5-7066-EA3E7825A35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p15">
              <a:extLst>
                <a:ext uri="{FF2B5EF4-FFF2-40B4-BE49-F238E27FC236}">
                  <a16:creationId xmlns:a16="http://schemas.microsoft.com/office/drawing/2014/main" id="{58F0750E-915F-F909-4BEB-F91506FA0A7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53598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C1B"/>
        </a:solidFill>
        <a:effectLst/>
      </p:bgPr>
    </p:bg>
    <p:spTree>
      <p:nvGrpSpPr>
        <p:cNvPr id="1" name="Shape 205">
          <a:extLst>
            <a:ext uri="{FF2B5EF4-FFF2-40B4-BE49-F238E27FC236}">
              <a16:creationId xmlns:a16="http://schemas.microsoft.com/office/drawing/2014/main" id="{E45A89FD-92DC-36E4-0778-BD3C57460190}"/>
            </a:ext>
          </a:extLst>
        </p:cNvPr>
        <p:cNvGrpSpPr/>
        <p:nvPr/>
      </p:nvGrpSpPr>
      <p:grpSpPr>
        <a:xfrm>
          <a:off x="0" y="0"/>
          <a:ext cx="0" cy="0"/>
          <a:chOff x="0" y="0"/>
          <a:chExt cx="0" cy="0"/>
        </a:xfrm>
      </p:grpSpPr>
      <p:sp>
        <p:nvSpPr>
          <p:cNvPr id="218" name="Google Shape;218;p15">
            <a:extLst>
              <a:ext uri="{FF2B5EF4-FFF2-40B4-BE49-F238E27FC236}">
                <a16:creationId xmlns:a16="http://schemas.microsoft.com/office/drawing/2014/main" id="{21FC12EF-57B9-43D3-84FB-04B7240F7A10}"/>
              </a:ext>
            </a:extLst>
          </p:cNvPr>
          <p:cNvSpPr txBox="1"/>
          <p:nvPr/>
        </p:nvSpPr>
        <p:spPr>
          <a:xfrm>
            <a:off x="1297859" y="1850255"/>
            <a:ext cx="16370709" cy="8008859"/>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1800" b="1" u="sng" kern="100" dirty="0">
                <a:solidFill>
                  <a:schemeClr val="bg1"/>
                </a:solidFill>
                <a:effectLst/>
                <a:latin typeface="+mn-lt"/>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NTT DATA Romania</a:t>
            </a:r>
            <a:r>
              <a:rPr lang="en-GB" sz="1800" b="1" u="sng" kern="100" dirty="0">
                <a:solidFill>
                  <a:schemeClr val="bg1"/>
                </a:solidFill>
                <a:latin typeface="+mn-lt"/>
                <a:ea typeface="Aptos" panose="020B0004020202020204" pitchFamily="34" charset="0"/>
                <a:cs typeface="Times New Roman" panose="02020603050405020304" pitchFamily="18" charset="0"/>
              </a:rPr>
              <a:t> </a:t>
            </a: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A software services and solutions provider that has showcased AI prototypes, such as 'semantic classification' and the SOTA robot, demonstrating the impact of technology on medicine. </a:t>
            </a:r>
          </a:p>
          <a:p>
            <a:pPr>
              <a:lnSpc>
                <a:spcPct val="107000"/>
              </a:lnSpc>
              <a:spcAft>
                <a:spcPts val="800"/>
              </a:spcAft>
            </a:pPr>
            <a:r>
              <a:rPr lang="en-GB" sz="2000" b="1" u="sng" kern="100" dirty="0">
                <a:solidFill>
                  <a:schemeClr val="bg1"/>
                </a:solidFill>
                <a:effectLst/>
                <a:latin typeface="+mn-lt"/>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Termene.ro</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An online platform that, since 2024, offers AI solutions for comprehensive and rapid analyses of companies and business sectors in Romania. </a:t>
            </a:r>
          </a:p>
          <a:p>
            <a:pPr>
              <a:lnSpc>
                <a:spcPct val="107000"/>
              </a:lnSpc>
              <a:spcAft>
                <a:spcPts val="800"/>
              </a:spcAft>
            </a:pPr>
            <a:r>
              <a:rPr lang="en-GB" sz="2000" b="1" u="sng" kern="100" dirty="0">
                <a:solidFill>
                  <a:schemeClr val="bg1"/>
                </a:solidFill>
                <a:effectLst/>
                <a:latin typeface="+mn-lt"/>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UiPath</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Specializes in robotic process automation (RPA), integrating AI solutions to improve operational efficiency. </a:t>
            </a:r>
          </a:p>
          <a:p>
            <a:pPr>
              <a:lnSpc>
                <a:spcPct val="107000"/>
              </a:lnSpc>
              <a:spcAft>
                <a:spcPts val="800"/>
              </a:spcAft>
            </a:pPr>
            <a:r>
              <a:rPr lang="en-GB" sz="2000" b="1" u="sng" kern="100" dirty="0">
                <a:solidFill>
                  <a:schemeClr val="bg1"/>
                </a:solidFill>
                <a:effectLst/>
                <a:latin typeface="+mn-lt"/>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Druid</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A startup developing intelligent virtual assistants (chatbots) for various industries, utilizing AI technologies to enhance customer interaction. </a:t>
            </a:r>
          </a:p>
          <a:p>
            <a:pPr>
              <a:lnSpc>
                <a:spcPct val="107000"/>
              </a:lnSpc>
              <a:spcAft>
                <a:spcPts val="800"/>
              </a:spcAft>
            </a:pPr>
            <a:r>
              <a:rPr lang="en-GB" sz="2000" b="1" u="sng" kern="100" dirty="0" err="1">
                <a:solidFill>
                  <a:schemeClr val="bg1"/>
                </a:solidFill>
                <a:effectLst/>
                <a:latin typeface="+mn-lt"/>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FintechOS</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Provides AI solutions for digitizing and automating financial services, helping institutions improve their offerings to clients. </a:t>
            </a:r>
          </a:p>
          <a:p>
            <a:pPr>
              <a:lnSpc>
                <a:spcPct val="107000"/>
              </a:lnSpc>
              <a:spcAft>
                <a:spcPts val="800"/>
              </a:spcAft>
            </a:pPr>
            <a:r>
              <a:rPr lang="en-GB" sz="2000" b="1" u="sng" kern="100" dirty="0">
                <a:solidFill>
                  <a:schemeClr val="bg1"/>
                </a:solidFill>
                <a:effectLst/>
                <a:latin typeface="+mn-lt"/>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TARA Interactive</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A software development company that has successfully implemented AI solutions for email sorting, chatbot development, transport route optimization, financial data analysis, forecasting, automated offer generation, and supplier interaction automation in the eCommerce industry. </a:t>
            </a:r>
          </a:p>
          <a:p>
            <a:pPr>
              <a:lnSpc>
                <a:spcPct val="107000"/>
              </a:lnSpc>
              <a:spcAft>
                <a:spcPts val="800"/>
              </a:spcAft>
            </a:pPr>
            <a:r>
              <a:rPr lang="en-GB" sz="2000" b="1" u="sng" kern="100" dirty="0" err="1">
                <a:solidFill>
                  <a:schemeClr val="bg1"/>
                </a:solidFill>
                <a:effectLst/>
                <a:latin typeface="+mn-lt"/>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Ascendia</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Creates e-learning solutions for various fields—education, employee training, healthcare, entertainment—that can be used in both private and public sectors. </a:t>
            </a:r>
          </a:p>
          <a:p>
            <a:pPr>
              <a:lnSpc>
                <a:spcPct val="107000"/>
              </a:lnSpc>
              <a:spcAft>
                <a:spcPts val="800"/>
              </a:spcAft>
            </a:pPr>
            <a:r>
              <a:rPr lang="en-GB" sz="2000" b="1" u="sng" kern="100" dirty="0" err="1">
                <a:solidFill>
                  <a:schemeClr val="bg1"/>
                </a:solidFill>
                <a:effectLst/>
                <a:latin typeface="+mn-lt"/>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Steepsoft</a:t>
            </a:r>
            <a:r>
              <a:rPr lang="en-GB" sz="2000" b="1" u="sng" kern="100" dirty="0">
                <a:solidFill>
                  <a:schemeClr val="bg1"/>
                </a:solidFill>
                <a:effectLst/>
                <a:latin typeface="+mn-lt"/>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 AI</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Develops custom AI algorithms that optimize performance and accuracy in various activities, such as predictive analytics or natural language processing. </a:t>
            </a:r>
          </a:p>
          <a:p>
            <a:pPr>
              <a:lnSpc>
                <a:spcPct val="107000"/>
              </a:lnSpc>
              <a:spcAft>
                <a:spcPts val="800"/>
              </a:spcAft>
            </a:pPr>
            <a:r>
              <a:rPr lang="en-GB" sz="2000" b="1" u="sng" kern="100" dirty="0" err="1">
                <a:solidFill>
                  <a:schemeClr val="bg1"/>
                </a:solidFill>
                <a:effectLst/>
                <a:latin typeface="+mn-lt"/>
                <a:ea typeface="Aptos" panose="020B000402020202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Questo</a:t>
            </a:r>
            <a:endParaRPr lang="en-GB" sz="2000" b="1" kern="100" dirty="0">
              <a:solidFill>
                <a:schemeClr val="bg1"/>
              </a:solidFill>
              <a:effectLst/>
              <a:latin typeface="+mn-lt"/>
              <a:ea typeface="Aptos" panose="020B0004020202020204" pitchFamily="34" charset="0"/>
              <a:cs typeface="Times New Roman" panose="02020603050405020304" pitchFamily="18" charset="0"/>
            </a:endParaRPr>
          </a:p>
          <a:p>
            <a:pPr>
              <a:lnSpc>
                <a:spcPct val="107000"/>
              </a:lnSpc>
              <a:spcAft>
                <a:spcPts val="800"/>
              </a:spcAft>
            </a:pPr>
            <a:r>
              <a:rPr lang="en-GB" sz="1600" kern="100" dirty="0">
                <a:solidFill>
                  <a:schemeClr val="bg1"/>
                </a:solidFill>
                <a:effectLst/>
                <a:latin typeface="+mn-lt"/>
                <a:ea typeface="Aptos" panose="020B0004020202020204" pitchFamily="34" charset="0"/>
                <a:cs typeface="Times New Roman" panose="02020603050405020304" pitchFamily="18" charset="0"/>
              </a:rPr>
              <a:t>Created a platform that allows real-world exploration of tourist attractions through games based on information related to the history and culture of each destination</a:t>
            </a:r>
          </a:p>
          <a:p>
            <a:pPr>
              <a:lnSpc>
                <a:spcPct val="107000"/>
              </a:lnSpc>
              <a:spcAft>
                <a:spcPts val="800"/>
              </a:spcAft>
            </a:pPr>
            <a:r>
              <a:rPr lang="en-GB" sz="1800" kern="100" dirty="0">
                <a:effectLst/>
                <a:latin typeface="Arial" panose="020B0604020202020204" pitchFamily="34" charset="0"/>
                <a:ea typeface="Aptos" panose="020B0004020202020204" pitchFamily="34" charset="0"/>
                <a:cs typeface="Times New Roman" panose="02020603050405020304" pitchFamily="18" charset="0"/>
              </a:rPr>
              <a: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3" name="Google Shape;223;p15">
            <a:extLst>
              <a:ext uri="{FF2B5EF4-FFF2-40B4-BE49-F238E27FC236}">
                <a16:creationId xmlns:a16="http://schemas.microsoft.com/office/drawing/2014/main" id="{3DDDDBB8-A470-B280-CFB3-09D98E98B478}"/>
              </a:ext>
            </a:extLst>
          </p:cNvPr>
          <p:cNvSpPr txBox="1"/>
          <p:nvPr/>
        </p:nvSpPr>
        <p:spPr>
          <a:xfrm>
            <a:off x="1537758" y="746350"/>
            <a:ext cx="11780036" cy="761234"/>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GB" sz="40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Companies in Romania already working with AI</a:t>
            </a:r>
            <a:endParaRPr lang="en-GB" sz="4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1" name="Google Shape;206;p15">
            <a:extLst>
              <a:ext uri="{FF2B5EF4-FFF2-40B4-BE49-F238E27FC236}">
                <a16:creationId xmlns:a16="http://schemas.microsoft.com/office/drawing/2014/main" id="{01A07F77-166D-7220-5869-E79871AFD895}"/>
              </a:ext>
            </a:extLst>
          </p:cNvPr>
          <p:cNvGrpSpPr/>
          <p:nvPr/>
        </p:nvGrpSpPr>
        <p:grpSpPr>
          <a:xfrm>
            <a:off x="949610" y="2920181"/>
            <a:ext cx="210683" cy="266727"/>
            <a:chOff x="0" y="0"/>
            <a:chExt cx="812800" cy="812800"/>
          </a:xfrm>
        </p:grpSpPr>
        <p:sp>
          <p:nvSpPr>
            <p:cNvPr id="12" name="Google Shape;207;p15">
              <a:extLst>
                <a:ext uri="{FF2B5EF4-FFF2-40B4-BE49-F238E27FC236}">
                  <a16:creationId xmlns:a16="http://schemas.microsoft.com/office/drawing/2014/main" id="{1B1BB311-D958-34A7-60F1-06975C34490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p15">
              <a:extLst>
                <a:ext uri="{FF2B5EF4-FFF2-40B4-BE49-F238E27FC236}">
                  <a16:creationId xmlns:a16="http://schemas.microsoft.com/office/drawing/2014/main" id="{943290CF-5124-001A-EE13-FFCFD20E498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 name="Google Shape;206;p15">
            <a:extLst>
              <a:ext uri="{FF2B5EF4-FFF2-40B4-BE49-F238E27FC236}">
                <a16:creationId xmlns:a16="http://schemas.microsoft.com/office/drawing/2014/main" id="{E6B332B1-5DCD-1112-11D9-EE554B32840B}"/>
              </a:ext>
            </a:extLst>
          </p:cNvPr>
          <p:cNvGrpSpPr/>
          <p:nvPr/>
        </p:nvGrpSpPr>
        <p:grpSpPr>
          <a:xfrm>
            <a:off x="929858" y="1844724"/>
            <a:ext cx="210683" cy="266727"/>
            <a:chOff x="0" y="0"/>
            <a:chExt cx="812800" cy="812800"/>
          </a:xfrm>
        </p:grpSpPr>
        <p:sp>
          <p:nvSpPr>
            <p:cNvPr id="15" name="Google Shape;207;p15">
              <a:extLst>
                <a:ext uri="{FF2B5EF4-FFF2-40B4-BE49-F238E27FC236}">
                  <a16:creationId xmlns:a16="http://schemas.microsoft.com/office/drawing/2014/main" id="{BD7C2FF6-9654-DFB6-6516-762F50436EA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8;p15">
              <a:extLst>
                <a:ext uri="{FF2B5EF4-FFF2-40B4-BE49-F238E27FC236}">
                  <a16:creationId xmlns:a16="http://schemas.microsoft.com/office/drawing/2014/main" id="{809DDB04-179C-5936-4BD0-A750A1DC2F63}"/>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 name="Google Shape;206;p15">
            <a:extLst>
              <a:ext uri="{FF2B5EF4-FFF2-40B4-BE49-F238E27FC236}">
                <a16:creationId xmlns:a16="http://schemas.microsoft.com/office/drawing/2014/main" id="{224B31C2-ED9F-2989-D171-FCFF925C194C}"/>
              </a:ext>
            </a:extLst>
          </p:cNvPr>
          <p:cNvGrpSpPr/>
          <p:nvPr/>
        </p:nvGrpSpPr>
        <p:grpSpPr>
          <a:xfrm>
            <a:off x="957557" y="3657306"/>
            <a:ext cx="210683" cy="266727"/>
            <a:chOff x="0" y="0"/>
            <a:chExt cx="812800" cy="812800"/>
          </a:xfrm>
        </p:grpSpPr>
        <p:sp>
          <p:nvSpPr>
            <p:cNvPr id="18" name="Google Shape;207;p15">
              <a:extLst>
                <a:ext uri="{FF2B5EF4-FFF2-40B4-BE49-F238E27FC236}">
                  <a16:creationId xmlns:a16="http://schemas.microsoft.com/office/drawing/2014/main" id="{770F4884-8CDE-8EAA-0994-4ED6DF876D9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p15">
              <a:extLst>
                <a:ext uri="{FF2B5EF4-FFF2-40B4-BE49-F238E27FC236}">
                  <a16:creationId xmlns:a16="http://schemas.microsoft.com/office/drawing/2014/main" id="{04F8C8A7-D808-27B7-40F0-F84914AA295C}"/>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 name="Google Shape;206;p15">
            <a:extLst>
              <a:ext uri="{FF2B5EF4-FFF2-40B4-BE49-F238E27FC236}">
                <a16:creationId xmlns:a16="http://schemas.microsoft.com/office/drawing/2014/main" id="{C0C58B43-53F2-54AA-363D-9F5467FD625D}"/>
              </a:ext>
            </a:extLst>
          </p:cNvPr>
          <p:cNvGrpSpPr/>
          <p:nvPr/>
        </p:nvGrpSpPr>
        <p:grpSpPr>
          <a:xfrm>
            <a:off x="955628" y="4517923"/>
            <a:ext cx="210683" cy="266727"/>
            <a:chOff x="0" y="0"/>
            <a:chExt cx="812800" cy="812800"/>
          </a:xfrm>
        </p:grpSpPr>
        <p:sp>
          <p:nvSpPr>
            <p:cNvPr id="21" name="Google Shape;207;p15">
              <a:extLst>
                <a:ext uri="{FF2B5EF4-FFF2-40B4-BE49-F238E27FC236}">
                  <a16:creationId xmlns:a16="http://schemas.microsoft.com/office/drawing/2014/main" id="{C21DF4C2-E114-0635-0C11-831C436B716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8;p15">
              <a:extLst>
                <a:ext uri="{FF2B5EF4-FFF2-40B4-BE49-F238E27FC236}">
                  <a16:creationId xmlns:a16="http://schemas.microsoft.com/office/drawing/2014/main" id="{FF2245CC-4ACD-9FC7-DF97-A52CC1AB252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 name="Google Shape;206;p15">
            <a:extLst>
              <a:ext uri="{FF2B5EF4-FFF2-40B4-BE49-F238E27FC236}">
                <a16:creationId xmlns:a16="http://schemas.microsoft.com/office/drawing/2014/main" id="{AD97838D-D06B-5873-AD69-51A028D017EC}"/>
              </a:ext>
            </a:extLst>
          </p:cNvPr>
          <p:cNvGrpSpPr/>
          <p:nvPr/>
        </p:nvGrpSpPr>
        <p:grpSpPr>
          <a:xfrm>
            <a:off x="969275" y="5230043"/>
            <a:ext cx="210683" cy="266727"/>
            <a:chOff x="0" y="0"/>
            <a:chExt cx="812800" cy="812800"/>
          </a:xfrm>
        </p:grpSpPr>
        <p:sp>
          <p:nvSpPr>
            <p:cNvPr id="24" name="Google Shape;207;p15">
              <a:extLst>
                <a:ext uri="{FF2B5EF4-FFF2-40B4-BE49-F238E27FC236}">
                  <a16:creationId xmlns:a16="http://schemas.microsoft.com/office/drawing/2014/main" id="{DD05D4FC-9043-6FAD-AE2A-E66D6AEFF73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8;p15">
              <a:extLst>
                <a:ext uri="{FF2B5EF4-FFF2-40B4-BE49-F238E27FC236}">
                  <a16:creationId xmlns:a16="http://schemas.microsoft.com/office/drawing/2014/main" id="{90738BB8-D238-B4D3-097F-CC325F617B4B}"/>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 name="Google Shape;206;p15">
            <a:extLst>
              <a:ext uri="{FF2B5EF4-FFF2-40B4-BE49-F238E27FC236}">
                <a16:creationId xmlns:a16="http://schemas.microsoft.com/office/drawing/2014/main" id="{3DCCC5CC-701E-1B7A-7AF3-A8928FF82CE2}"/>
              </a:ext>
            </a:extLst>
          </p:cNvPr>
          <p:cNvGrpSpPr/>
          <p:nvPr/>
        </p:nvGrpSpPr>
        <p:grpSpPr>
          <a:xfrm>
            <a:off x="1005789" y="5982301"/>
            <a:ext cx="210683" cy="266727"/>
            <a:chOff x="0" y="0"/>
            <a:chExt cx="812800" cy="812800"/>
          </a:xfrm>
        </p:grpSpPr>
        <p:sp>
          <p:nvSpPr>
            <p:cNvPr id="27" name="Google Shape;207;p15">
              <a:extLst>
                <a:ext uri="{FF2B5EF4-FFF2-40B4-BE49-F238E27FC236}">
                  <a16:creationId xmlns:a16="http://schemas.microsoft.com/office/drawing/2014/main" id="{D0BC2EC0-D1A6-F129-C239-0BF32BEA4A4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8;p15">
              <a:extLst>
                <a:ext uri="{FF2B5EF4-FFF2-40B4-BE49-F238E27FC236}">
                  <a16:creationId xmlns:a16="http://schemas.microsoft.com/office/drawing/2014/main" id="{AEB4115D-1C5E-A553-7022-0BBAD407A7A1}"/>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 name="Google Shape;206;p15">
            <a:extLst>
              <a:ext uri="{FF2B5EF4-FFF2-40B4-BE49-F238E27FC236}">
                <a16:creationId xmlns:a16="http://schemas.microsoft.com/office/drawing/2014/main" id="{CD2EB1F3-FE2E-19FF-4C7E-29166CC1CA64}"/>
              </a:ext>
            </a:extLst>
          </p:cNvPr>
          <p:cNvGrpSpPr/>
          <p:nvPr/>
        </p:nvGrpSpPr>
        <p:grpSpPr>
          <a:xfrm>
            <a:off x="986038" y="7100093"/>
            <a:ext cx="210683" cy="266727"/>
            <a:chOff x="0" y="0"/>
            <a:chExt cx="812800" cy="812800"/>
          </a:xfrm>
        </p:grpSpPr>
        <p:sp>
          <p:nvSpPr>
            <p:cNvPr id="30" name="Google Shape;207;p15">
              <a:extLst>
                <a:ext uri="{FF2B5EF4-FFF2-40B4-BE49-F238E27FC236}">
                  <a16:creationId xmlns:a16="http://schemas.microsoft.com/office/drawing/2014/main" id="{95B0D9F1-54EC-55D1-3555-5737B0A9168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8;p15">
              <a:extLst>
                <a:ext uri="{FF2B5EF4-FFF2-40B4-BE49-F238E27FC236}">
                  <a16:creationId xmlns:a16="http://schemas.microsoft.com/office/drawing/2014/main" id="{305FE6A3-0976-3815-B6F5-D412E2E4BDB7}"/>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206;p15">
            <a:extLst>
              <a:ext uri="{FF2B5EF4-FFF2-40B4-BE49-F238E27FC236}">
                <a16:creationId xmlns:a16="http://schemas.microsoft.com/office/drawing/2014/main" id="{4B8D67B7-0448-7C90-26E3-833A4212A4B1}"/>
              </a:ext>
            </a:extLst>
          </p:cNvPr>
          <p:cNvGrpSpPr/>
          <p:nvPr/>
        </p:nvGrpSpPr>
        <p:grpSpPr>
          <a:xfrm>
            <a:off x="983137" y="7852351"/>
            <a:ext cx="210683" cy="266727"/>
            <a:chOff x="0" y="0"/>
            <a:chExt cx="812800" cy="812800"/>
          </a:xfrm>
        </p:grpSpPr>
        <p:sp>
          <p:nvSpPr>
            <p:cNvPr id="33" name="Google Shape;207;p15">
              <a:extLst>
                <a:ext uri="{FF2B5EF4-FFF2-40B4-BE49-F238E27FC236}">
                  <a16:creationId xmlns:a16="http://schemas.microsoft.com/office/drawing/2014/main" id="{5A0345EE-0DCD-9BCF-1E06-99C536F3E1B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p15">
              <a:extLst>
                <a:ext uri="{FF2B5EF4-FFF2-40B4-BE49-F238E27FC236}">
                  <a16:creationId xmlns:a16="http://schemas.microsoft.com/office/drawing/2014/main" id="{B82E037D-3CD6-D9C4-E5FA-DB2151CE7790}"/>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5" name="Google Shape;206;p15">
            <a:extLst>
              <a:ext uri="{FF2B5EF4-FFF2-40B4-BE49-F238E27FC236}">
                <a16:creationId xmlns:a16="http://schemas.microsoft.com/office/drawing/2014/main" id="{586BB61F-7230-785A-5E0D-42B6B7233306}"/>
              </a:ext>
            </a:extLst>
          </p:cNvPr>
          <p:cNvGrpSpPr/>
          <p:nvPr/>
        </p:nvGrpSpPr>
        <p:grpSpPr>
          <a:xfrm>
            <a:off x="1002090" y="8703416"/>
            <a:ext cx="210683" cy="266727"/>
            <a:chOff x="0" y="0"/>
            <a:chExt cx="812800" cy="812800"/>
          </a:xfrm>
        </p:grpSpPr>
        <p:sp>
          <p:nvSpPr>
            <p:cNvPr id="36" name="Google Shape;207;p15">
              <a:extLst>
                <a:ext uri="{FF2B5EF4-FFF2-40B4-BE49-F238E27FC236}">
                  <a16:creationId xmlns:a16="http://schemas.microsoft.com/office/drawing/2014/main" id="{EF84DE7E-7B53-47EF-CECA-C1C92C69CF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DF1FF"/>
                </a:gs>
                <a:gs pos="100000">
                  <a:srgbClr val="00000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8;p15">
              <a:extLst>
                <a:ext uri="{FF2B5EF4-FFF2-40B4-BE49-F238E27FC236}">
                  <a16:creationId xmlns:a16="http://schemas.microsoft.com/office/drawing/2014/main" id="{5E687B1C-CD2B-F416-1443-D46E41F6B718}"/>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24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149531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4728</Words>
  <Application>Microsoft Office PowerPoint</Application>
  <PresentationFormat>Custom</PresentationFormat>
  <Paragraphs>437</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vt:lpstr>
      <vt:lpstr>Aptos</vt:lpstr>
      <vt:lpstr>Courier New</vt:lpstr>
      <vt:lpstr>Symbol</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alina niculae</dc:creator>
  <cp:lastModifiedBy>alina niculae</cp:lastModifiedBy>
  <cp:revision>27</cp:revision>
  <dcterms:created xsi:type="dcterms:W3CDTF">2024-06-16T20:33:00Z</dcterms:created>
  <dcterms:modified xsi:type="dcterms:W3CDTF">2025-01-15T17:19:02Z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3551BBA63D144656A4AB852EA799AAAB_13</vt:lpwstr>
  </property>
  <property fmtid="{D5CDD505-2E9C-101B-9397-08002B2CF9AE}" pid="3" name="KSOProductBuildVer">
    <vt:lpwstr>1033-12.2.0.19307</vt:lpwstr>
  </property>
</Properties>
</file>